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Arimo Bold" charset="1" panose="020B0704020202020204"/>
      <p:regular r:id="rId31"/>
    </p:embeddedFont>
    <p:embeddedFont>
      <p:font typeface="Inter" charset="1" panose="020B0502030000000004"/>
      <p:regular r:id="rId32"/>
    </p:embeddedFont>
    <p:embeddedFont>
      <p:font typeface="Canva Sans" charset="1" panose="020B0503030501040103"/>
      <p:regular r:id="rId34"/>
    </p:embeddedFont>
    <p:embeddedFont>
      <p:font typeface="Canva Sans Bold" charset="1" panose="020B0803030501040103"/>
      <p:regular r:id="rId35"/>
    </p:embeddedFont>
    <p:embeddedFont>
      <p:font typeface="Arimo" charset="1" panose="020B0604020202020204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notesMasters/notesMaster1.xml" Type="http://schemas.openxmlformats.org/officeDocument/2006/relationships/notesMaster"/><Relationship Id="rId29" Target="theme/theme2.xml" Type="http://schemas.openxmlformats.org/officeDocument/2006/relationships/theme"/><Relationship Id="rId3" Target="viewProps.xml" Type="http://schemas.openxmlformats.org/officeDocument/2006/relationships/viewProps"/><Relationship Id="rId30" Target="notesSlides/notesSlide1.xml" Type="http://schemas.openxmlformats.org/officeDocument/2006/relationships/notes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notesSlides/notesSlide2.xml" Type="http://schemas.openxmlformats.org/officeDocument/2006/relationships/notesSlide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notesSlides/notesSlide3.xml" Type="http://schemas.openxmlformats.org/officeDocument/2006/relationships/notesSlide"/><Relationship Id="rId37" Target="fonts/font37.fntdata" Type="http://schemas.openxmlformats.org/officeDocument/2006/relationships/font"/><Relationship Id="rId38" Target="notesSlides/notesSlide4.xml" Type="http://schemas.openxmlformats.org/officeDocument/2006/relationships/notesSlide"/><Relationship Id="rId39" Target="notesSlides/notesSlide5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6.xml" Type="http://schemas.openxmlformats.org/officeDocument/2006/relationships/notesSlide"/><Relationship Id="rId41" Target="notesSlides/notesSlide7.xml" Type="http://schemas.openxmlformats.org/officeDocument/2006/relationships/notesSlide"/><Relationship Id="rId42" Target="notesSlides/notesSlide8.xml" Type="http://schemas.openxmlformats.org/officeDocument/2006/relationships/notesSlide"/><Relationship Id="rId43" Target="notesSlides/notesSlide9.xml" Type="http://schemas.openxmlformats.org/officeDocument/2006/relationships/notesSlide"/><Relationship Id="rId44" Target="notesSlides/notesSlide10.xml" Type="http://schemas.openxmlformats.org/officeDocument/2006/relationships/notesSlide"/><Relationship Id="rId45" Target="notesSlides/notesSlide11.xml" Type="http://schemas.openxmlformats.org/officeDocument/2006/relationships/notesSlide"/><Relationship Id="rId46" Target="notesSlides/notesSlide12.xml" Type="http://schemas.openxmlformats.org/officeDocument/2006/relationships/notesSlide"/><Relationship Id="rId47" Target="notesSlides/notesSlide13.xml" Type="http://schemas.openxmlformats.org/officeDocument/2006/relationships/notesSlide"/><Relationship Id="rId48" Target="notesSlides/notesSlide14.xml" Type="http://schemas.openxmlformats.org/officeDocument/2006/relationships/notesSlide"/><Relationship Id="rId49" Target="notesSlides/notesSlide15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16.xml" Type="http://schemas.openxmlformats.org/officeDocument/2006/relationships/notesSlide"/><Relationship Id="rId51" Target="notesSlides/notesSlide17.xml" Type="http://schemas.openxmlformats.org/officeDocument/2006/relationships/notesSlide"/><Relationship Id="rId52" Target="notesSlides/notesSlide18.xml" Type="http://schemas.openxmlformats.org/officeDocument/2006/relationships/notesSlide"/><Relationship Id="rId53" Target="notesSlides/notesSlide19.xml" Type="http://schemas.openxmlformats.org/officeDocument/2006/relationships/notesSlide"/><Relationship Id="rId54" Target="notesSlides/notesSlide20.xml" Type="http://schemas.openxmlformats.org/officeDocument/2006/relationships/notesSlide"/><Relationship Id="rId55" Target="notesSlides/notesSlide21.xml" Type="http://schemas.openxmlformats.org/officeDocument/2006/relationships/notesSlide"/><Relationship Id="rId56" Target="notesSlides/notesSlide22.xml" Type="http://schemas.openxmlformats.org/officeDocument/2006/relationships/notesSlide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12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.png" Type="http://schemas.openxmlformats.org/officeDocument/2006/relationships/image"/><Relationship Id="rId4" Target="../media/image13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1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1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1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1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1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Relationship Id="rId3" Target="../media/image1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2.xml" Type="http://schemas.openxmlformats.org/officeDocument/2006/relationships/notesSlide"/><Relationship Id="rId3" Target="../media/image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7.png" Type="http://schemas.openxmlformats.org/officeDocument/2006/relationships/image"/><Relationship Id="rId5" Target="../media/image8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87550" y="515271"/>
            <a:ext cx="16614725" cy="9345783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79597" y="823113"/>
            <a:ext cx="8769047" cy="2985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4"/>
              </a:lnSpc>
            </a:pPr>
            <a:r>
              <a:rPr lang="en-US" sz="4654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AI-BASED TOOL FOR PRELIMINARY DIAGNOSIS </a:t>
            </a:r>
          </a:p>
          <a:p>
            <a:pPr algn="ctr">
              <a:lnSpc>
                <a:spcPts val="5855"/>
              </a:lnSpc>
            </a:pPr>
            <a:r>
              <a:rPr lang="en-US" sz="4654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OF DERMATOLOGICAL MANIFESTATIONS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36521" y="4423601"/>
            <a:ext cx="5926237" cy="414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21071A6609                         B Tanuja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14742" y="7583700"/>
            <a:ext cx="2658516" cy="974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4"/>
              </a:lnSpc>
            </a:pPr>
            <a:r>
              <a:rPr lang="en-US" sz="2750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GUIDE:</a:t>
            </a:r>
          </a:p>
          <a:p>
            <a:pPr algn="l">
              <a:lnSpc>
                <a:spcPts val="3874"/>
              </a:lnSpc>
            </a:pPr>
            <a:r>
              <a:rPr lang="en-US" sz="2750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Dr N Sandhya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36521" y="5102437"/>
            <a:ext cx="5926237" cy="414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21071A6636                         M Sriram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36521" y="5783475"/>
            <a:ext cx="5926237" cy="414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21071A6639                         M Likitha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36521" y="6540712"/>
            <a:ext cx="5926237" cy="414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21071A6659                         T Ganesh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16509" y="1909762"/>
            <a:ext cx="12039615" cy="8036443"/>
          </a:xfrm>
          <a:custGeom>
            <a:avLst/>
            <a:gdLst/>
            <a:ahLst/>
            <a:cxnLst/>
            <a:rect r="r" b="b" t="t" l="l"/>
            <a:pathLst>
              <a:path h="8036443" w="12039615">
                <a:moveTo>
                  <a:pt x="0" y="0"/>
                </a:moveTo>
                <a:lnTo>
                  <a:pt x="12039616" y="0"/>
                </a:lnTo>
                <a:lnTo>
                  <a:pt x="12039616" y="8036444"/>
                </a:lnTo>
                <a:lnTo>
                  <a:pt x="0" y="80364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659355" y="962025"/>
            <a:ext cx="4969291" cy="947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UI DESIGN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-28575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58193" y="1909762"/>
            <a:ext cx="10192151" cy="8052889"/>
          </a:xfrm>
          <a:custGeom>
            <a:avLst/>
            <a:gdLst/>
            <a:ahLst/>
            <a:cxnLst/>
            <a:rect r="r" b="b" t="t" l="l"/>
            <a:pathLst>
              <a:path h="8052889" w="10192151">
                <a:moveTo>
                  <a:pt x="0" y="0"/>
                </a:moveTo>
                <a:lnTo>
                  <a:pt x="10192151" y="0"/>
                </a:lnTo>
                <a:lnTo>
                  <a:pt x="10192151" y="8052890"/>
                </a:lnTo>
                <a:lnTo>
                  <a:pt x="0" y="80528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659355" y="962025"/>
            <a:ext cx="6519747" cy="947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MODEL TESTING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2125" y="1667019"/>
            <a:ext cx="15048025" cy="8244283"/>
          </a:xfrm>
          <a:custGeom>
            <a:avLst/>
            <a:gdLst/>
            <a:ahLst/>
            <a:cxnLst/>
            <a:rect r="r" b="b" t="t" l="l"/>
            <a:pathLst>
              <a:path h="8244283" w="15048025">
                <a:moveTo>
                  <a:pt x="0" y="0"/>
                </a:moveTo>
                <a:lnTo>
                  <a:pt x="15048024" y="0"/>
                </a:lnTo>
                <a:lnTo>
                  <a:pt x="15048024" y="8244283"/>
                </a:lnTo>
                <a:lnTo>
                  <a:pt x="0" y="82442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0" r="0" b="-8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34449" y="521494"/>
            <a:ext cx="8012251" cy="947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SEQUENCE DIAGRAM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60423" y="-40208"/>
            <a:ext cx="9993871" cy="10367415"/>
          </a:xfrm>
          <a:custGeom>
            <a:avLst/>
            <a:gdLst/>
            <a:ahLst/>
            <a:cxnLst/>
            <a:rect r="r" b="b" t="t" l="l"/>
            <a:pathLst>
              <a:path h="10367415" w="9993871">
                <a:moveTo>
                  <a:pt x="0" y="0"/>
                </a:moveTo>
                <a:lnTo>
                  <a:pt x="9993871" y="0"/>
                </a:lnTo>
                <a:lnTo>
                  <a:pt x="9993871" y="10367416"/>
                </a:lnTo>
                <a:lnTo>
                  <a:pt x="0" y="1036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72" r="0" b="-27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8172" y="4438506"/>
            <a:ext cx="8012251" cy="947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ACTIVITY DIAGRAM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0957234" cy="10287000"/>
          </a:xfrm>
          <a:custGeom>
            <a:avLst/>
            <a:gdLst/>
            <a:ahLst/>
            <a:cxnLst/>
            <a:rect r="r" b="b" t="t" l="l"/>
            <a:pathLst>
              <a:path h="10287000" w="10957234">
                <a:moveTo>
                  <a:pt x="0" y="0"/>
                </a:moveTo>
                <a:lnTo>
                  <a:pt x="10957234" y="0"/>
                </a:lnTo>
                <a:lnTo>
                  <a:pt x="1095723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16" t="0" r="-816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475539" y="4408984"/>
            <a:ext cx="5075054" cy="1871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USECASE</a:t>
            </a:r>
          </a:p>
          <a:p>
            <a:pPr algn="l">
              <a:lnSpc>
                <a:spcPts val="7312"/>
              </a:lnSpc>
            </a:pPr>
            <a:r>
              <a:rPr lang="en-US" sz="5812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DIAGRAM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85831" y="-37604"/>
            <a:ext cx="9002169" cy="10362209"/>
          </a:xfrm>
          <a:custGeom>
            <a:avLst/>
            <a:gdLst/>
            <a:ahLst/>
            <a:cxnLst/>
            <a:rect r="r" b="b" t="t" l="l"/>
            <a:pathLst>
              <a:path h="10362209" w="9002169">
                <a:moveTo>
                  <a:pt x="0" y="0"/>
                </a:moveTo>
                <a:lnTo>
                  <a:pt x="9002169" y="0"/>
                </a:lnTo>
                <a:lnTo>
                  <a:pt x="9002169" y="10362208"/>
                </a:lnTo>
                <a:lnTo>
                  <a:pt x="0" y="103622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31749" y="4598689"/>
            <a:ext cx="8012251" cy="947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CLASS DIAGRAM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544044"/>
          </a:xfrm>
          <a:custGeom>
            <a:avLst/>
            <a:gdLst/>
            <a:ahLst/>
            <a:cxnLst/>
            <a:rect r="r" b="b" t="t" l="l"/>
            <a:pathLst>
              <a:path h="3544044" w="18288000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" t="0" r="-1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4195763"/>
            <a:ext cx="14070434" cy="947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REQUIREMENT VERIFICATION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87475" y="6749951"/>
            <a:ext cx="505569" cy="505569"/>
            <a:chOff x="0" y="0"/>
            <a:chExt cx="674092" cy="6740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661416" cy="661416"/>
            </a:xfrm>
            <a:custGeom>
              <a:avLst/>
              <a:gdLst/>
              <a:ahLst/>
              <a:cxnLst/>
              <a:rect r="r" b="b" t="t" l="l"/>
              <a:pathLst>
                <a:path h="661416" w="661416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502666" y="0"/>
                  </a:lnTo>
                  <a:cubicBezTo>
                    <a:pt x="590296" y="0"/>
                    <a:pt x="661416" y="71120"/>
                    <a:pt x="661416" y="158750"/>
                  </a:cubicBezTo>
                  <a:lnTo>
                    <a:pt x="661416" y="502666"/>
                  </a:lnTo>
                  <a:cubicBezTo>
                    <a:pt x="661416" y="590296"/>
                    <a:pt x="590296" y="661416"/>
                    <a:pt x="502666" y="661416"/>
                  </a:cubicBezTo>
                  <a:lnTo>
                    <a:pt x="158750" y="661416"/>
                  </a:lnTo>
                  <a:cubicBezTo>
                    <a:pt x="71120" y="661416"/>
                    <a:pt x="0" y="590296"/>
                    <a:pt x="0" y="502666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74116" cy="674116"/>
            </a:xfrm>
            <a:custGeom>
              <a:avLst/>
              <a:gdLst/>
              <a:ahLst/>
              <a:cxnLst/>
              <a:rect r="r" b="b" t="t" l="l"/>
              <a:pathLst>
                <a:path h="674116" w="674116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509016" y="0"/>
                  </a:lnTo>
                  <a:lnTo>
                    <a:pt x="509016" y="6350"/>
                  </a:lnTo>
                  <a:lnTo>
                    <a:pt x="509016" y="0"/>
                  </a:lnTo>
                  <a:lnTo>
                    <a:pt x="509016" y="6350"/>
                  </a:lnTo>
                  <a:lnTo>
                    <a:pt x="509016" y="0"/>
                  </a:lnTo>
                  <a:cubicBezTo>
                    <a:pt x="600202" y="0"/>
                    <a:pt x="674116" y="73914"/>
                    <a:pt x="674116" y="165100"/>
                  </a:cubicBezTo>
                  <a:lnTo>
                    <a:pt x="674116" y="509016"/>
                  </a:lnTo>
                  <a:lnTo>
                    <a:pt x="667766" y="509016"/>
                  </a:lnTo>
                  <a:lnTo>
                    <a:pt x="674116" y="509016"/>
                  </a:lnTo>
                  <a:cubicBezTo>
                    <a:pt x="674116" y="600202"/>
                    <a:pt x="600202" y="674116"/>
                    <a:pt x="509016" y="674116"/>
                  </a:cubicBezTo>
                  <a:lnTo>
                    <a:pt x="509016" y="667766"/>
                  </a:lnTo>
                  <a:lnTo>
                    <a:pt x="509016" y="674116"/>
                  </a:lnTo>
                  <a:lnTo>
                    <a:pt x="165100" y="674116"/>
                  </a:lnTo>
                  <a:lnTo>
                    <a:pt x="165100" y="667766"/>
                  </a:lnTo>
                  <a:lnTo>
                    <a:pt x="165100" y="674116"/>
                  </a:lnTo>
                  <a:cubicBezTo>
                    <a:pt x="73914" y="674116"/>
                    <a:pt x="0" y="600202"/>
                    <a:pt x="0" y="509016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09016"/>
                  </a:lnTo>
                  <a:lnTo>
                    <a:pt x="6350" y="509016"/>
                  </a:lnTo>
                  <a:lnTo>
                    <a:pt x="12700" y="509016"/>
                  </a:lnTo>
                  <a:cubicBezTo>
                    <a:pt x="12700" y="593217"/>
                    <a:pt x="80899" y="661416"/>
                    <a:pt x="165100" y="661416"/>
                  </a:cubicBezTo>
                  <a:lnTo>
                    <a:pt x="509016" y="661416"/>
                  </a:lnTo>
                  <a:cubicBezTo>
                    <a:pt x="593217" y="661416"/>
                    <a:pt x="661416" y="593217"/>
                    <a:pt x="661416" y="509016"/>
                  </a:cubicBezTo>
                  <a:lnTo>
                    <a:pt x="661416" y="165100"/>
                  </a:lnTo>
                  <a:lnTo>
                    <a:pt x="667766" y="165100"/>
                  </a:lnTo>
                  <a:lnTo>
                    <a:pt x="661416" y="165100"/>
                  </a:lnTo>
                  <a:cubicBezTo>
                    <a:pt x="661416" y="80899"/>
                    <a:pt x="593217" y="12700"/>
                    <a:pt x="509016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771799" y="6726139"/>
            <a:ext cx="3721299" cy="46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Data Requirements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49711" y="7704039"/>
            <a:ext cx="3165474" cy="1309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Data format, Image Size, Data labelling, Data Volume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2045404" y="6749951"/>
            <a:ext cx="505569" cy="505569"/>
            <a:chOff x="0" y="0"/>
            <a:chExt cx="674092" cy="67409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661416" cy="661416"/>
            </a:xfrm>
            <a:custGeom>
              <a:avLst/>
              <a:gdLst/>
              <a:ahLst/>
              <a:cxnLst/>
              <a:rect r="r" b="b" t="t" l="l"/>
              <a:pathLst>
                <a:path h="661416" w="661416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502666" y="0"/>
                  </a:lnTo>
                  <a:cubicBezTo>
                    <a:pt x="590296" y="0"/>
                    <a:pt x="661416" y="71120"/>
                    <a:pt x="661416" y="158750"/>
                  </a:cubicBezTo>
                  <a:lnTo>
                    <a:pt x="661416" y="502666"/>
                  </a:lnTo>
                  <a:cubicBezTo>
                    <a:pt x="661416" y="590296"/>
                    <a:pt x="590296" y="661416"/>
                    <a:pt x="502666" y="661416"/>
                  </a:cubicBezTo>
                  <a:lnTo>
                    <a:pt x="158750" y="661416"/>
                  </a:lnTo>
                  <a:cubicBezTo>
                    <a:pt x="71120" y="661416"/>
                    <a:pt x="0" y="590296"/>
                    <a:pt x="0" y="502666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74116" cy="674116"/>
            </a:xfrm>
            <a:custGeom>
              <a:avLst/>
              <a:gdLst/>
              <a:ahLst/>
              <a:cxnLst/>
              <a:rect r="r" b="b" t="t" l="l"/>
              <a:pathLst>
                <a:path h="674116" w="674116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509016" y="0"/>
                  </a:lnTo>
                  <a:lnTo>
                    <a:pt x="509016" y="6350"/>
                  </a:lnTo>
                  <a:lnTo>
                    <a:pt x="509016" y="0"/>
                  </a:lnTo>
                  <a:lnTo>
                    <a:pt x="509016" y="6350"/>
                  </a:lnTo>
                  <a:lnTo>
                    <a:pt x="509016" y="0"/>
                  </a:lnTo>
                  <a:cubicBezTo>
                    <a:pt x="600202" y="0"/>
                    <a:pt x="674116" y="73914"/>
                    <a:pt x="674116" y="165100"/>
                  </a:cubicBezTo>
                  <a:lnTo>
                    <a:pt x="674116" y="509016"/>
                  </a:lnTo>
                  <a:lnTo>
                    <a:pt x="667766" y="509016"/>
                  </a:lnTo>
                  <a:lnTo>
                    <a:pt x="674116" y="509016"/>
                  </a:lnTo>
                  <a:cubicBezTo>
                    <a:pt x="674116" y="600202"/>
                    <a:pt x="600202" y="674116"/>
                    <a:pt x="509016" y="674116"/>
                  </a:cubicBezTo>
                  <a:lnTo>
                    <a:pt x="509016" y="667766"/>
                  </a:lnTo>
                  <a:lnTo>
                    <a:pt x="509016" y="674116"/>
                  </a:lnTo>
                  <a:lnTo>
                    <a:pt x="165100" y="674116"/>
                  </a:lnTo>
                  <a:lnTo>
                    <a:pt x="165100" y="667766"/>
                  </a:lnTo>
                  <a:lnTo>
                    <a:pt x="165100" y="674116"/>
                  </a:lnTo>
                  <a:cubicBezTo>
                    <a:pt x="73914" y="674116"/>
                    <a:pt x="0" y="600202"/>
                    <a:pt x="0" y="509016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09016"/>
                  </a:lnTo>
                  <a:lnTo>
                    <a:pt x="6350" y="509016"/>
                  </a:lnTo>
                  <a:lnTo>
                    <a:pt x="12700" y="509016"/>
                  </a:lnTo>
                  <a:cubicBezTo>
                    <a:pt x="12700" y="593217"/>
                    <a:pt x="80899" y="661416"/>
                    <a:pt x="165100" y="661416"/>
                  </a:cubicBezTo>
                  <a:lnTo>
                    <a:pt x="509016" y="661416"/>
                  </a:lnTo>
                  <a:cubicBezTo>
                    <a:pt x="593217" y="661416"/>
                    <a:pt x="661416" y="593217"/>
                    <a:pt x="661416" y="509016"/>
                  </a:cubicBezTo>
                  <a:lnTo>
                    <a:pt x="661416" y="165100"/>
                  </a:lnTo>
                  <a:lnTo>
                    <a:pt x="667766" y="165100"/>
                  </a:lnTo>
                  <a:lnTo>
                    <a:pt x="661416" y="165100"/>
                  </a:lnTo>
                  <a:cubicBezTo>
                    <a:pt x="661416" y="80899"/>
                    <a:pt x="593217" y="12700"/>
                    <a:pt x="509016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2829729" y="7811690"/>
            <a:ext cx="3588726" cy="1309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Model architecture, Performance metrics, Training parameters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0259" y="5711112"/>
            <a:ext cx="5175625" cy="40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5"/>
              </a:lnSpc>
            </a:pPr>
            <a:r>
              <a:rPr lang="en-US" sz="2499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FUNCTIONAL REQUIREMENTS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6516439" y="6684120"/>
            <a:ext cx="505569" cy="505569"/>
            <a:chOff x="0" y="0"/>
            <a:chExt cx="674092" cy="67409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350" y="6350"/>
              <a:ext cx="661416" cy="661416"/>
            </a:xfrm>
            <a:custGeom>
              <a:avLst/>
              <a:gdLst/>
              <a:ahLst/>
              <a:cxnLst/>
              <a:rect r="r" b="b" t="t" l="l"/>
              <a:pathLst>
                <a:path h="661416" w="661416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502666" y="0"/>
                  </a:lnTo>
                  <a:cubicBezTo>
                    <a:pt x="590296" y="0"/>
                    <a:pt x="661416" y="71120"/>
                    <a:pt x="661416" y="158750"/>
                  </a:cubicBezTo>
                  <a:lnTo>
                    <a:pt x="661416" y="502666"/>
                  </a:lnTo>
                  <a:cubicBezTo>
                    <a:pt x="661416" y="590296"/>
                    <a:pt x="590296" y="661416"/>
                    <a:pt x="502666" y="661416"/>
                  </a:cubicBezTo>
                  <a:lnTo>
                    <a:pt x="158750" y="661416"/>
                  </a:lnTo>
                  <a:cubicBezTo>
                    <a:pt x="71120" y="661416"/>
                    <a:pt x="0" y="590296"/>
                    <a:pt x="0" y="502666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74116" cy="674116"/>
            </a:xfrm>
            <a:custGeom>
              <a:avLst/>
              <a:gdLst/>
              <a:ahLst/>
              <a:cxnLst/>
              <a:rect r="r" b="b" t="t" l="l"/>
              <a:pathLst>
                <a:path h="674116" w="674116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509016" y="0"/>
                  </a:lnTo>
                  <a:lnTo>
                    <a:pt x="509016" y="6350"/>
                  </a:lnTo>
                  <a:lnTo>
                    <a:pt x="509016" y="0"/>
                  </a:lnTo>
                  <a:lnTo>
                    <a:pt x="509016" y="6350"/>
                  </a:lnTo>
                  <a:lnTo>
                    <a:pt x="509016" y="0"/>
                  </a:lnTo>
                  <a:cubicBezTo>
                    <a:pt x="600202" y="0"/>
                    <a:pt x="674116" y="73914"/>
                    <a:pt x="674116" y="165100"/>
                  </a:cubicBezTo>
                  <a:lnTo>
                    <a:pt x="674116" y="509016"/>
                  </a:lnTo>
                  <a:lnTo>
                    <a:pt x="667766" y="509016"/>
                  </a:lnTo>
                  <a:lnTo>
                    <a:pt x="674116" y="509016"/>
                  </a:lnTo>
                  <a:cubicBezTo>
                    <a:pt x="674116" y="600202"/>
                    <a:pt x="600202" y="674116"/>
                    <a:pt x="509016" y="674116"/>
                  </a:cubicBezTo>
                  <a:lnTo>
                    <a:pt x="509016" y="667766"/>
                  </a:lnTo>
                  <a:lnTo>
                    <a:pt x="509016" y="674116"/>
                  </a:lnTo>
                  <a:lnTo>
                    <a:pt x="165100" y="674116"/>
                  </a:lnTo>
                  <a:lnTo>
                    <a:pt x="165100" y="667766"/>
                  </a:lnTo>
                  <a:lnTo>
                    <a:pt x="165100" y="674116"/>
                  </a:lnTo>
                  <a:cubicBezTo>
                    <a:pt x="73914" y="674116"/>
                    <a:pt x="0" y="600202"/>
                    <a:pt x="0" y="509016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09016"/>
                  </a:lnTo>
                  <a:lnTo>
                    <a:pt x="6350" y="509016"/>
                  </a:lnTo>
                  <a:lnTo>
                    <a:pt x="12700" y="509016"/>
                  </a:lnTo>
                  <a:cubicBezTo>
                    <a:pt x="12700" y="593217"/>
                    <a:pt x="80899" y="661416"/>
                    <a:pt x="165100" y="661416"/>
                  </a:cubicBezTo>
                  <a:lnTo>
                    <a:pt x="509016" y="661416"/>
                  </a:lnTo>
                  <a:cubicBezTo>
                    <a:pt x="593217" y="661416"/>
                    <a:pt x="661416" y="593217"/>
                    <a:pt x="661416" y="509016"/>
                  </a:cubicBezTo>
                  <a:lnTo>
                    <a:pt x="661416" y="165100"/>
                  </a:lnTo>
                  <a:lnTo>
                    <a:pt x="667766" y="165100"/>
                  </a:lnTo>
                  <a:lnTo>
                    <a:pt x="661416" y="165100"/>
                  </a:lnTo>
                  <a:cubicBezTo>
                    <a:pt x="661416" y="80899"/>
                    <a:pt x="593217" y="12700"/>
                    <a:pt x="509016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7298233" y="6756673"/>
            <a:ext cx="3201135" cy="46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UI Requirements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298233" y="7704039"/>
            <a:ext cx="3165474" cy="1309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Image upload, Image display, Diagnosis results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827198" y="6791970"/>
            <a:ext cx="3591258" cy="46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Model Requirements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544044"/>
          </a:xfrm>
          <a:custGeom>
            <a:avLst/>
            <a:gdLst/>
            <a:ahLst/>
            <a:cxnLst/>
            <a:rect r="r" b="b" t="t" l="l"/>
            <a:pathLst>
              <a:path h="3544044" w="18288000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" t="0" r="-1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92238" y="5013572"/>
            <a:ext cx="14070434" cy="947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Importance of Early Detection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87475" y="6749951"/>
            <a:ext cx="505569" cy="505569"/>
            <a:chOff x="0" y="0"/>
            <a:chExt cx="674092" cy="6740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661416" cy="661416"/>
            </a:xfrm>
            <a:custGeom>
              <a:avLst/>
              <a:gdLst/>
              <a:ahLst/>
              <a:cxnLst/>
              <a:rect r="r" b="b" t="t" l="l"/>
              <a:pathLst>
                <a:path h="661416" w="661416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502666" y="0"/>
                  </a:lnTo>
                  <a:cubicBezTo>
                    <a:pt x="590296" y="0"/>
                    <a:pt x="661416" y="71120"/>
                    <a:pt x="661416" y="158750"/>
                  </a:cubicBezTo>
                  <a:lnTo>
                    <a:pt x="661416" y="502666"/>
                  </a:lnTo>
                  <a:cubicBezTo>
                    <a:pt x="661416" y="590296"/>
                    <a:pt x="590296" y="661416"/>
                    <a:pt x="502666" y="661416"/>
                  </a:cubicBezTo>
                  <a:lnTo>
                    <a:pt x="158750" y="661416"/>
                  </a:lnTo>
                  <a:cubicBezTo>
                    <a:pt x="71120" y="661416"/>
                    <a:pt x="0" y="590296"/>
                    <a:pt x="0" y="502666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74116" cy="674116"/>
            </a:xfrm>
            <a:custGeom>
              <a:avLst/>
              <a:gdLst/>
              <a:ahLst/>
              <a:cxnLst/>
              <a:rect r="r" b="b" t="t" l="l"/>
              <a:pathLst>
                <a:path h="674116" w="674116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509016" y="0"/>
                  </a:lnTo>
                  <a:lnTo>
                    <a:pt x="509016" y="6350"/>
                  </a:lnTo>
                  <a:lnTo>
                    <a:pt x="509016" y="0"/>
                  </a:lnTo>
                  <a:lnTo>
                    <a:pt x="509016" y="6350"/>
                  </a:lnTo>
                  <a:lnTo>
                    <a:pt x="509016" y="0"/>
                  </a:lnTo>
                  <a:cubicBezTo>
                    <a:pt x="600202" y="0"/>
                    <a:pt x="674116" y="73914"/>
                    <a:pt x="674116" y="165100"/>
                  </a:cubicBezTo>
                  <a:lnTo>
                    <a:pt x="674116" y="509016"/>
                  </a:lnTo>
                  <a:lnTo>
                    <a:pt x="667766" y="509016"/>
                  </a:lnTo>
                  <a:lnTo>
                    <a:pt x="674116" y="509016"/>
                  </a:lnTo>
                  <a:cubicBezTo>
                    <a:pt x="674116" y="600202"/>
                    <a:pt x="600202" y="674116"/>
                    <a:pt x="509016" y="674116"/>
                  </a:cubicBezTo>
                  <a:lnTo>
                    <a:pt x="509016" y="667766"/>
                  </a:lnTo>
                  <a:lnTo>
                    <a:pt x="509016" y="674116"/>
                  </a:lnTo>
                  <a:lnTo>
                    <a:pt x="165100" y="674116"/>
                  </a:lnTo>
                  <a:lnTo>
                    <a:pt x="165100" y="667766"/>
                  </a:lnTo>
                  <a:lnTo>
                    <a:pt x="165100" y="674116"/>
                  </a:lnTo>
                  <a:cubicBezTo>
                    <a:pt x="73914" y="674116"/>
                    <a:pt x="0" y="600202"/>
                    <a:pt x="0" y="509016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09016"/>
                  </a:lnTo>
                  <a:lnTo>
                    <a:pt x="6350" y="509016"/>
                  </a:lnTo>
                  <a:lnTo>
                    <a:pt x="12700" y="509016"/>
                  </a:lnTo>
                  <a:cubicBezTo>
                    <a:pt x="12700" y="593217"/>
                    <a:pt x="80899" y="661416"/>
                    <a:pt x="165100" y="661416"/>
                  </a:cubicBezTo>
                  <a:lnTo>
                    <a:pt x="509016" y="661416"/>
                  </a:lnTo>
                  <a:cubicBezTo>
                    <a:pt x="593217" y="661416"/>
                    <a:pt x="661416" y="593217"/>
                    <a:pt x="661416" y="509016"/>
                  </a:cubicBezTo>
                  <a:lnTo>
                    <a:pt x="661416" y="165100"/>
                  </a:lnTo>
                  <a:lnTo>
                    <a:pt x="667766" y="165100"/>
                  </a:lnTo>
                  <a:lnTo>
                    <a:pt x="661416" y="165100"/>
                  </a:lnTo>
                  <a:cubicBezTo>
                    <a:pt x="661416" y="80899"/>
                    <a:pt x="593217" y="12700"/>
                    <a:pt x="509016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771799" y="6726139"/>
            <a:ext cx="3721299" cy="493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Improved Outcomes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71799" y="7811690"/>
            <a:ext cx="4465885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Early detection of skin diseases often leads to better treatment success.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516440" y="6749951"/>
            <a:ext cx="505569" cy="505569"/>
            <a:chOff x="0" y="0"/>
            <a:chExt cx="674092" cy="67409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661416" cy="661416"/>
            </a:xfrm>
            <a:custGeom>
              <a:avLst/>
              <a:gdLst/>
              <a:ahLst/>
              <a:cxnLst/>
              <a:rect r="r" b="b" t="t" l="l"/>
              <a:pathLst>
                <a:path h="661416" w="661416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502666" y="0"/>
                  </a:lnTo>
                  <a:cubicBezTo>
                    <a:pt x="590296" y="0"/>
                    <a:pt x="661416" y="71120"/>
                    <a:pt x="661416" y="158750"/>
                  </a:cubicBezTo>
                  <a:lnTo>
                    <a:pt x="661416" y="502666"/>
                  </a:lnTo>
                  <a:cubicBezTo>
                    <a:pt x="661416" y="590296"/>
                    <a:pt x="590296" y="661416"/>
                    <a:pt x="502666" y="661416"/>
                  </a:cubicBezTo>
                  <a:lnTo>
                    <a:pt x="158750" y="661416"/>
                  </a:lnTo>
                  <a:cubicBezTo>
                    <a:pt x="71120" y="661416"/>
                    <a:pt x="0" y="590296"/>
                    <a:pt x="0" y="502666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74116" cy="674116"/>
            </a:xfrm>
            <a:custGeom>
              <a:avLst/>
              <a:gdLst/>
              <a:ahLst/>
              <a:cxnLst/>
              <a:rect r="r" b="b" t="t" l="l"/>
              <a:pathLst>
                <a:path h="674116" w="674116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509016" y="0"/>
                  </a:lnTo>
                  <a:lnTo>
                    <a:pt x="509016" y="6350"/>
                  </a:lnTo>
                  <a:lnTo>
                    <a:pt x="509016" y="0"/>
                  </a:lnTo>
                  <a:lnTo>
                    <a:pt x="509016" y="6350"/>
                  </a:lnTo>
                  <a:lnTo>
                    <a:pt x="509016" y="0"/>
                  </a:lnTo>
                  <a:cubicBezTo>
                    <a:pt x="600202" y="0"/>
                    <a:pt x="674116" y="73914"/>
                    <a:pt x="674116" y="165100"/>
                  </a:cubicBezTo>
                  <a:lnTo>
                    <a:pt x="674116" y="509016"/>
                  </a:lnTo>
                  <a:lnTo>
                    <a:pt x="667766" y="509016"/>
                  </a:lnTo>
                  <a:lnTo>
                    <a:pt x="674116" y="509016"/>
                  </a:lnTo>
                  <a:cubicBezTo>
                    <a:pt x="674116" y="600202"/>
                    <a:pt x="600202" y="674116"/>
                    <a:pt x="509016" y="674116"/>
                  </a:cubicBezTo>
                  <a:lnTo>
                    <a:pt x="509016" y="667766"/>
                  </a:lnTo>
                  <a:lnTo>
                    <a:pt x="509016" y="674116"/>
                  </a:lnTo>
                  <a:lnTo>
                    <a:pt x="165100" y="674116"/>
                  </a:lnTo>
                  <a:lnTo>
                    <a:pt x="165100" y="667766"/>
                  </a:lnTo>
                  <a:lnTo>
                    <a:pt x="165100" y="674116"/>
                  </a:lnTo>
                  <a:cubicBezTo>
                    <a:pt x="73914" y="674116"/>
                    <a:pt x="0" y="600202"/>
                    <a:pt x="0" y="509016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09016"/>
                  </a:lnTo>
                  <a:lnTo>
                    <a:pt x="6350" y="509016"/>
                  </a:lnTo>
                  <a:lnTo>
                    <a:pt x="12700" y="509016"/>
                  </a:lnTo>
                  <a:cubicBezTo>
                    <a:pt x="12700" y="593217"/>
                    <a:pt x="80899" y="661416"/>
                    <a:pt x="165100" y="661416"/>
                  </a:cubicBezTo>
                  <a:lnTo>
                    <a:pt x="509016" y="661416"/>
                  </a:lnTo>
                  <a:cubicBezTo>
                    <a:pt x="593217" y="661416"/>
                    <a:pt x="661416" y="593217"/>
                    <a:pt x="661416" y="509016"/>
                  </a:cubicBezTo>
                  <a:lnTo>
                    <a:pt x="661416" y="165100"/>
                  </a:lnTo>
                  <a:lnTo>
                    <a:pt x="667766" y="165100"/>
                  </a:lnTo>
                  <a:lnTo>
                    <a:pt x="661416" y="165100"/>
                  </a:lnTo>
                  <a:cubicBezTo>
                    <a:pt x="661416" y="80899"/>
                    <a:pt x="593217" y="12700"/>
                    <a:pt x="509016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7300764" y="6726139"/>
            <a:ext cx="4057650" cy="493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Reduced Complications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00764" y="7811690"/>
            <a:ext cx="4465885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Early intervention can prevent complications and reduce the risk of long-term health issues.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2045404" y="6749951"/>
            <a:ext cx="505569" cy="505569"/>
            <a:chOff x="0" y="0"/>
            <a:chExt cx="674092" cy="67409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350" y="6350"/>
              <a:ext cx="661416" cy="661416"/>
            </a:xfrm>
            <a:custGeom>
              <a:avLst/>
              <a:gdLst/>
              <a:ahLst/>
              <a:cxnLst/>
              <a:rect r="r" b="b" t="t" l="l"/>
              <a:pathLst>
                <a:path h="661416" w="661416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502666" y="0"/>
                  </a:lnTo>
                  <a:cubicBezTo>
                    <a:pt x="590296" y="0"/>
                    <a:pt x="661416" y="71120"/>
                    <a:pt x="661416" y="158750"/>
                  </a:cubicBezTo>
                  <a:lnTo>
                    <a:pt x="661416" y="502666"/>
                  </a:lnTo>
                  <a:cubicBezTo>
                    <a:pt x="661416" y="590296"/>
                    <a:pt x="590296" y="661416"/>
                    <a:pt x="502666" y="661416"/>
                  </a:cubicBezTo>
                  <a:lnTo>
                    <a:pt x="158750" y="661416"/>
                  </a:lnTo>
                  <a:cubicBezTo>
                    <a:pt x="71120" y="661416"/>
                    <a:pt x="0" y="590296"/>
                    <a:pt x="0" y="502666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74116" cy="674116"/>
            </a:xfrm>
            <a:custGeom>
              <a:avLst/>
              <a:gdLst/>
              <a:ahLst/>
              <a:cxnLst/>
              <a:rect r="r" b="b" t="t" l="l"/>
              <a:pathLst>
                <a:path h="674116" w="674116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509016" y="0"/>
                  </a:lnTo>
                  <a:lnTo>
                    <a:pt x="509016" y="6350"/>
                  </a:lnTo>
                  <a:lnTo>
                    <a:pt x="509016" y="0"/>
                  </a:lnTo>
                  <a:lnTo>
                    <a:pt x="509016" y="6350"/>
                  </a:lnTo>
                  <a:lnTo>
                    <a:pt x="509016" y="0"/>
                  </a:lnTo>
                  <a:cubicBezTo>
                    <a:pt x="600202" y="0"/>
                    <a:pt x="674116" y="73914"/>
                    <a:pt x="674116" y="165100"/>
                  </a:cubicBezTo>
                  <a:lnTo>
                    <a:pt x="674116" y="509016"/>
                  </a:lnTo>
                  <a:lnTo>
                    <a:pt x="667766" y="509016"/>
                  </a:lnTo>
                  <a:lnTo>
                    <a:pt x="674116" y="509016"/>
                  </a:lnTo>
                  <a:cubicBezTo>
                    <a:pt x="674116" y="600202"/>
                    <a:pt x="600202" y="674116"/>
                    <a:pt x="509016" y="674116"/>
                  </a:cubicBezTo>
                  <a:lnTo>
                    <a:pt x="509016" y="667766"/>
                  </a:lnTo>
                  <a:lnTo>
                    <a:pt x="509016" y="674116"/>
                  </a:lnTo>
                  <a:lnTo>
                    <a:pt x="165100" y="674116"/>
                  </a:lnTo>
                  <a:lnTo>
                    <a:pt x="165100" y="667766"/>
                  </a:lnTo>
                  <a:lnTo>
                    <a:pt x="165100" y="674116"/>
                  </a:lnTo>
                  <a:cubicBezTo>
                    <a:pt x="73914" y="674116"/>
                    <a:pt x="0" y="600202"/>
                    <a:pt x="0" y="509016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09016"/>
                  </a:lnTo>
                  <a:lnTo>
                    <a:pt x="6350" y="509016"/>
                  </a:lnTo>
                  <a:lnTo>
                    <a:pt x="12700" y="509016"/>
                  </a:lnTo>
                  <a:cubicBezTo>
                    <a:pt x="12700" y="593217"/>
                    <a:pt x="80899" y="661416"/>
                    <a:pt x="165100" y="661416"/>
                  </a:cubicBezTo>
                  <a:lnTo>
                    <a:pt x="509016" y="661416"/>
                  </a:lnTo>
                  <a:cubicBezTo>
                    <a:pt x="593217" y="661416"/>
                    <a:pt x="661416" y="593217"/>
                    <a:pt x="661416" y="509016"/>
                  </a:cubicBezTo>
                  <a:lnTo>
                    <a:pt x="661416" y="165100"/>
                  </a:lnTo>
                  <a:lnTo>
                    <a:pt x="667766" y="165100"/>
                  </a:lnTo>
                  <a:lnTo>
                    <a:pt x="661416" y="165100"/>
                  </a:lnTo>
                  <a:cubicBezTo>
                    <a:pt x="661416" y="80899"/>
                    <a:pt x="593217" y="12700"/>
                    <a:pt x="509016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2829729" y="6726139"/>
            <a:ext cx="4184154" cy="493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Increased Survival Rates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829729" y="7811690"/>
            <a:ext cx="4465885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For certain skin cancers, early diagnosis significantly increases survival rates.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-468148" y="27682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92238" y="1002209"/>
            <a:ext cx="10173756" cy="801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0"/>
              </a:lnSpc>
            </a:pPr>
            <a:r>
              <a:rPr lang="en-US" sz="5000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Non Functional Requirements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89670" y="2514452"/>
            <a:ext cx="4590604" cy="3498949"/>
            <a:chOff x="0" y="0"/>
            <a:chExt cx="6120805" cy="46652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" y="6350"/>
              <a:ext cx="6108065" cy="4652518"/>
            </a:xfrm>
            <a:custGeom>
              <a:avLst/>
              <a:gdLst/>
              <a:ahLst/>
              <a:cxnLst/>
              <a:rect r="r" b="b" t="t" l="l"/>
              <a:pathLst>
                <a:path h="4652518" w="6108065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5949188" y="0"/>
                  </a:lnTo>
                  <a:cubicBezTo>
                    <a:pt x="6036945" y="0"/>
                    <a:pt x="6108065" y="71120"/>
                    <a:pt x="6108065" y="158750"/>
                  </a:cubicBezTo>
                  <a:lnTo>
                    <a:pt x="6108065" y="4493768"/>
                  </a:lnTo>
                  <a:cubicBezTo>
                    <a:pt x="6108065" y="4581525"/>
                    <a:pt x="6036945" y="4652518"/>
                    <a:pt x="5949188" y="4652518"/>
                  </a:cubicBezTo>
                  <a:lnTo>
                    <a:pt x="158877" y="4652518"/>
                  </a:lnTo>
                  <a:cubicBezTo>
                    <a:pt x="71120" y="4652518"/>
                    <a:pt x="0" y="4581525"/>
                    <a:pt x="0" y="4493768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120765" cy="4665218"/>
            </a:xfrm>
            <a:custGeom>
              <a:avLst/>
              <a:gdLst/>
              <a:ahLst/>
              <a:cxnLst/>
              <a:rect r="r" b="b" t="t" l="l"/>
              <a:pathLst>
                <a:path h="4665218" w="6120765">
                  <a:moveTo>
                    <a:pt x="0" y="165100"/>
                  </a:moveTo>
                  <a:cubicBezTo>
                    <a:pt x="0" y="73914"/>
                    <a:pt x="74041" y="0"/>
                    <a:pt x="165227" y="0"/>
                  </a:cubicBezTo>
                  <a:lnTo>
                    <a:pt x="5955538" y="0"/>
                  </a:lnTo>
                  <a:lnTo>
                    <a:pt x="5955538" y="6350"/>
                  </a:lnTo>
                  <a:lnTo>
                    <a:pt x="5955538" y="0"/>
                  </a:lnTo>
                  <a:cubicBezTo>
                    <a:pt x="6046851" y="0"/>
                    <a:pt x="6120765" y="73914"/>
                    <a:pt x="6120765" y="165100"/>
                  </a:cubicBezTo>
                  <a:lnTo>
                    <a:pt x="6114415" y="165100"/>
                  </a:lnTo>
                  <a:lnTo>
                    <a:pt x="6120765" y="165100"/>
                  </a:lnTo>
                  <a:lnTo>
                    <a:pt x="6120765" y="4500118"/>
                  </a:lnTo>
                  <a:lnTo>
                    <a:pt x="6114415" y="4500118"/>
                  </a:lnTo>
                  <a:lnTo>
                    <a:pt x="6120765" y="4500118"/>
                  </a:lnTo>
                  <a:cubicBezTo>
                    <a:pt x="6120765" y="4591304"/>
                    <a:pt x="6046724" y="4665218"/>
                    <a:pt x="5955538" y="4665218"/>
                  </a:cubicBezTo>
                  <a:lnTo>
                    <a:pt x="5955538" y="4658868"/>
                  </a:lnTo>
                  <a:lnTo>
                    <a:pt x="5955538" y="4665218"/>
                  </a:lnTo>
                  <a:lnTo>
                    <a:pt x="165227" y="4665218"/>
                  </a:lnTo>
                  <a:lnTo>
                    <a:pt x="165227" y="4658868"/>
                  </a:lnTo>
                  <a:lnTo>
                    <a:pt x="165227" y="4665218"/>
                  </a:lnTo>
                  <a:cubicBezTo>
                    <a:pt x="73914" y="4665218"/>
                    <a:pt x="0" y="4591304"/>
                    <a:pt x="0" y="450011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500118"/>
                  </a:lnTo>
                  <a:lnTo>
                    <a:pt x="6350" y="4500118"/>
                  </a:lnTo>
                  <a:lnTo>
                    <a:pt x="12700" y="4500118"/>
                  </a:lnTo>
                  <a:cubicBezTo>
                    <a:pt x="12700" y="4584319"/>
                    <a:pt x="81026" y="4652518"/>
                    <a:pt x="165227" y="4652518"/>
                  </a:cubicBezTo>
                  <a:lnTo>
                    <a:pt x="5955538" y="4652518"/>
                  </a:lnTo>
                  <a:cubicBezTo>
                    <a:pt x="6039739" y="4652518"/>
                    <a:pt x="6108065" y="4584319"/>
                    <a:pt x="6108065" y="4500118"/>
                  </a:cubicBezTo>
                  <a:lnTo>
                    <a:pt x="6108065" y="165100"/>
                  </a:lnTo>
                  <a:cubicBezTo>
                    <a:pt x="6108065" y="80899"/>
                    <a:pt x="6039739" y="12700"/>
                    <a:pt x="5955538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24322" y="2902521"/>
            <a:ext cx="3721299" cy="46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Usability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4873" y="3478310"/>
            <a:ext cx="4060198" cy="2204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5"/>
              </a:lnSpc>
            </a:pPr>
            <a:r>
              <a:rPr lang="en-US" sz="219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It relates to the application's user-friendliness and establishes how simple it is for the </a:t>
            </a:r>
            <a:r>
              <a:rPr lang="en-US" sz="219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user to utilize. </a:t>
            </a:r>
          </a:p>
          <a:p>
            <a:pPr algn="l">
              <a:lnSpc>
                <a:spcPts val="3566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5715224" y="2514452"/>
            <a:ext cx="4590604" cy="3498949"/>
            <a:chOff x="0" y="0"/>
            <a:chExt cx="6120805" cy="466526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6350"/>
              <a:ext cx="6108065" cy="4652518"/>
            </a:xfrm>
            <a:custGeom>
              <a:avLst/>
              <a:gdLst/>
              <a:ahLst/>
              <a:cxnLst/>
              <a:rect r="r" b="b" t="t" l="l"/>
              <a:pathLst>
                <a:path h="4652518" w="6108065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5949188" y="0"/>
                  </a:lnTo>
                  <a:cubicBezTo>
                    <a:pt x="6036945" y="0"/>
                    <a:pt x="6108065" y="71120"/>
                    <a:pt x="6108065" y="158750"/>
                  </a:cubicBezTo>
                  <a:lnTo>
                    <a:pt x="6108065" y="4493768"/>
                  </a:lnTo>
                  <a:cubicBezTo>
                    <a:pt x="6108065" y="4581525"/>
                    <a:pt x="6036945" y="4652518"/>
                    <a:pt x="5949188" y="4652518"/>
                  </a:cubicBezTo>
                  <a:lnTo>
                    <a:pt x="158877" y="4652518"/>
                  </a:lnTo>
                  <a:cubicBezTo>
                    <a:pt x="71120" y="4652518"/>
                    <a:pt x="0" y="4581525"/>
                    <a:pt x="0" y="4493768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120765" cy="4665218"/>
            </a:xfrm>
            <a:custGeom>
              <a:avLst/>
              <a:gdLst/>
              <a:ahLst/>
              <a:cxnLst/>
              <a:rect r="r" b="b" t="t" l="l"/>
              <a:pathLst>
                <a:path h="4665218" w="6120765">
                  <a:moveTo>
                    <a:pt x="0" y="165100"/>
                  </a:moveTo>
                  <a:cubicBezTo>
                    <a:pt x="0" y="73914"/>
                    <a:pt x="74041" y="0"/>
                    <a:pt x="165227" y="0"/>
                  </a:cubicBezTo>
                  <a:lnTo>
                    <a:pt x="5955538" y="0"/>
                  </a:lnTo>
                  <a:lnTo>
                    <a:pt x="5955538" y="6350"/>
                  </a:lnTo>
                  <a:lnTo>
                    <a:pt x="5955538" y="0"/>
                  </a:lnTo>
                  <a:cubicBezTo>
                    <a:pt x="6046851" y="0"/>
                    <a:pt x="6120765" y="73914"/>
                    <a:pt x="6120765" y="165100"/>
                  </a:cubicBezTo>
                  <a:lnTo>
                    <a:pt x="6114415" y="165100"/>
                  </a:lnTo>
                  <a:lnTo>
                    <a:pt x="6120765" y="165100"/>
                  </a:lnTo>
                  <a:lnTo>
                    <a:pt x="6120765" y="4500118"/>
                  </a:lnTo>
                  <a:lnTo>
                    <a:pt x="6114415" y="4500118"/>
                  </a:lnTo>
                  <a:lnTo>
                    <a:pt x="6120765" y="4500118"/>
                  </a:lnTo>
                  <a:cubicBezTo>
                    <a:pt x="6120765" y="4591304"/>
                    <a:pt x="6046724" y="4665218"/>
                    <a:pt x="5955538" y="4665218"/>
                  </a:cubicBezTo>
                  <a:lnTo>
                    <a:pt x="5955538" y="4658868"/>
                  </a:lnTo>
                  <a:lnTo>
                    <a:pt x="5955538" y="4665218"/>
                  </a:lnTo>
                  <a:lnTo>
                    <a:pt x="165227" y="4665218"/>
                  </a:lnTo>
                  <a:lnTo>
                    <a:pt x="165227" y="4658868"/>
                  </a:lnTo>
                  <a:lnTo>
                    <a:pt x="165227" y="4665218"/>
                  </a:lnTo>
                  <a:cubicBezTo>
                    <a:pt x="73914" y="4665218"/>
                    <a:pt x="0" y="4591304"/>
                    <a:pt x="0" y="450011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500118"/>
                  </a:lnTo>
                  <a:lnTo>
                    <a:pt x="6350" y="4500118"/>
                  </a:lnTo>
                  <a:lnTo>
                    <a:pt x="12700" y="4500118"/>
                  </a:lnTo>
                  <a:cubicBezTo>
                    <a:pt x="12700" y="4584319"/>
                    <a:pt x="81026" y="4652518"/>
                    <a:pt x="165227" y="4652518"/>
                  </a:cubicBezTo>
                  <a:lnTo>
                    <a:pt x="5955538" y="4652518"/>
                  </a:lnTo>
                  <a:cubicBezTo>
                    <a:pt x="6039739" y="4652518"/>
                    <a:pt x="6108065" y="4584319"/>
                    <a:pt x="6108065" y="4500118"/>
                  </a:cubicBezTo>
                  <a:lnTo>
                    <a:pt x="6108065" y="165100"/>
                  </a:lnTo>
                  <a:cubicBezTo>
                    <a:pt x="6108065" y="80899"/>
                    <a:pt x="6039739" y="12700"/>
                    <a:pt x="5955538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6013029" y="2902521"/>
            <a:ext cx="3721299" cy="46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Accuracy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13029" y="3368955"/>
            <a:ext cx="3721299" cy="2486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7"/>
              </a:lnSpc>
            </a:pPr>
            <a:r>
              <a:rPr lang="en-US" sz="20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degree to which the value generated by the system is near to the ideal value is </a:t>
            </a:r>
            <a:r>
              <a:rPr lang="en-US" sz="20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determined by accuracy.</a:t>
            </a:r>
          </a:p>
          <a:p>
            <a:pPr algn="l">
              <a:lnSpc>
                <a:spcPts val="3318"/>
              </a:lnSpc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528712" y="6445151"/>
            <a:ext cx="4590604" cy="3498949"/>
            <a:chOff x="0" y="0"/>
            <a:chExt cx="6120805" cy="466526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350" y="6350"/>
              <a:ext cx="6108065" cy="4652518"/>
            </a:xfrm>
            <a:custGeom>
              <a:avLst/>
              <a:gdLst/>
              <a:ahLst/>
              <a:cxnLst/>
              <a:rect r="r" b="b" t="t" l="l"/>
              <a:pathLst>
                <a:path h="4652518" w="6108065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5949188" y="0"/>
                  </a:lnTo>
                  <a:cubicBezTo>
                    <a:pt x="6036945" y="0"/>
                    <a:pt x="6108065" y="71120"/>
                    <a:pt x="6108065" y="158750"/>
                  </a:cubicBezTo>
                  <a:lnTo>
                    <a:pt x="6108065" y="4493768"/>
                  </a:lnTo>
                  <a:cubicBezTo>
                    <a:pt x="6108065" y="4581525"/>
                    <a:pt x="6036945" y="4652518"/>
                    <a:pt x="5949188" y="4652518"/>
                  </a:cubicBezTo>
                  <a:lnTo>
                    <a:pt x="158877" y="4652518"/>
                  </a:lnTo>
                  <a:cubicBezTo>
                    <a:pt x="71120" y="4652518"/>
                    <a:pt x="0" y="4581525"/>
                    <a:pt x="0" y="4493768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120765" cy="4665218"/>
            </a:xfrm>
            <a:custGeom>
              <a:avLst/>
              <a:gdLst/>
              <a:ahLst/>
              <a:cxnLst/>
              <a:rect r="r" b="b" t="t" l="l"/>
              <a:pathLst>
                <a:path h="4665218" w="6120765">
                  <a:moveTo>
                    <a:pt x="0" y="165100"/>
                  </a:moveTo>
                  <a:cubicBezTo>
                    <a:pt x="0" y="73914"/>
                    <a:pt x="74041" y="0"/>
                    <a:pt x="165227" y="0"/>
                  </a:cubicBezTo>
                  <a:lnTo>
                    <a:pt x="5955538" y="0"/>
                  </a:lnTo>
                  <a:lnTo>
                    <a:pt x="5955538" y="6350"/>
                  </a:lnTo>
                  <a:lnTo>
                    <a:pt x="5955538" y="0"/>
                  </a:lnTo>
                  <a:cubicBezTo>
                    <a:pt x="6046851" y="0"/>
                    <a:pt x="6120765" y="73914"/>
                    <a:pt x="6120765" y="165100"/>
                  </a:cubicBezTo>
                  <a:lnTo>
                    <a:pt x="6114415" y="165100"/>
                  </a:lnTo>
                  <a:lnTo>
                    <a:pt x="6120765" y="165100"/>
                  </a:lnTo>
                  <a:lnTo>
                    <a:pt x="6120765" y="4500118"/>
                  </a:lnTo>
                  <a:lnTo>
                    <a:pt x="6114415" y="4500118"/>
                  </a:lnTo>
                  <a:lnTo>
                    <a:pt x="6120765" y="4500118"/>
                  </a:lnTo>
                  <a:cubicBezTo>
                    <a:pt x="6120765" y="4591304"/>
                    <a:pt x="6046724" y="4665218"/>
                    <a:pt x="5955538" y="4665218"/>
                  </a:cubicBezTo>
                  <a:lnTo>
                    <a:pt x="5955538" y="4658868"/>
                  </a:lnTo>
                  <a:lnTo>
                    <a:pt x="5955538" y="4665218"/>
                  </a:lnTo>
                  <a:lnTo>
                    <a:pt x="165227" y="4665218"/>
                  </a:lnTo>
                  <a:lnTo>
                    <a:pt x="165227" y="4658868"/>
                  </a:lnTo>
                  <a:lnTo>
                    <a:pt x="165227" y="4665218"/>
                  </a:lnTo>
                  <a:cubicBezTo>
                    <a:pt x="73914" y="4665218"/>
                    <a:pt x="0" y="4591304"/>
                    <a:pt x="0" y="450011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500118"/>
                  </a:lnTo>
                  <a:lnTo>
                    <a:pt x="6350" y="4500118"/>
                  </a:lnTo>
                  <a:lnTo>
                    <a:pt x="12700" y="4500118"/>
                  </a:lnTo>
                  <a:cubicBezTo>
                    <a:pt x="12700" y="4584319"/>
                    <a:pt x="81026" y="4652518"/>
                    <a:pt x="165227" y="4652518"/>
                  </a:cubicBezTo>
                  <a:lnTo>
                    <a:pt x="5955538" y="4652518"/>
                  </a:lnTo>
                  <a:cubicBezTo>
                    <a:pt x="6039739" y="4652518"/>
                    <a:pt x="6108065" y="4584319"/>
                    <a:pt x="6108065" y="4500118"/>
                  </a:cubicBezTo>
                  <a:lnTo>
                    <a:pt x="6108065" y="165100"/>
                  </a:lnTo>
                  <a:cubicBezTo>
                    <a:pt x="6108065" y="80899"/>
                    <a:pt x="6039739" y="12700"/>
                    <a:pt x="5955538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5715224" y="6445151"/>
            <a:ext cx="4590604" cy="3498949"/>
            <a:chOff x="0" y="0"/>
            <a:chExt cx="6120805" cy="466526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6108065" cy="4652518"/>
            </a:xfrm>
            <a:custGeom>
              <a:avLst/>
              <a:gdLst/>
              <a:ahLst/>
              <a:cxnLst/>
              <a:rect r="r" b="b" t="t" l="l"/>
              <a:pathLst>
                <a:path h="4652518" w="6108065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5949188" y="0"/>
                  </a:lnTo>
                  <a:cubicBezTo>
                    <a:pt x="6036945" y="0"/>
                    <a:pt x="6108065" y="71120"/>
                    <a:pt x="6108065" y="158750"/>
                  </a:cubicBezTo>
                  <a:lnTo>
                    <a:pt x="6108065" y="4493768"/>
                  </a:lnTo>
                  <a:cubicBezTo>
                    <a:pt x="6108065" y="4581525"/>
                    <a:pt x="6036945" y="4652518"/>
                    <a:pt x="5949188" y="4652518"/>
                  </a:cubicBezTo>
                  <a:lnTo>
                    <a:pt x="158877" y="4652518"/>
                  </a:lnTo>
                  <a:cubicBezTo>
                    <a:pt x="71120" y="4652518"/>
                    <a:pt x="0" y="4581525"/>
                    <a:pt x="0" y="4493768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120765" cy="4665218"/>
            </a:xfrm>
            <a:custGeom>
              <a:avLst/>
              <a:gdLst/>
              <a:ahLst/>
              <a:cxnLst/>
              <a:rect r="r" b="b" t="t" l="l"/>
              <a:pathLst>
                <a:path h="4665218" w="6120765">
                  <a:moveTo>
                    <a:pt x="0" y="165100"/>
                  </a:moveTo>
                  <a:cubicBezTo>
                    <a:pt x="0" y="73914"/>
                    <a:pt x="74041" y="0"/>
                    <a:pt x="165227" y="0"/>
                  </a:cubicBezTo>
                  <a:lnTo>
                    <a:pt x="5955538" y="0"/>
                  </a:lnTo>
                  <a:lnTo>
                    <a:pt x="5955538" y="6350"/>
                  </a:lnTo>
                  <a:lnTo>
                    <a:pt x="5955538" y="0"/>
                  </a:lnTo>
                  <a:cubicBezTo>
                    <a:pt x="6046851" y="0"/>
                    <a:pt x="6120765" y="73914"/>
                    <a:pt x="6120765" y="165100"/>
                  </a:cubicBezTo>
                  <a:lnTo>
                    <a:pt x="6114415" y="165100"/>
                  </a:lnTo>
                  <a:lnTo>
                    <a:pt x="6120765" y="165100"/>
                  </a:lnTo>
                  <a:lnTo>
                    <a:pt x="6120765" y="4500118"/>
                  </a:lnTo>
                  <a:lnTo>
                    <a:pt x="6114415" y="4500118"/>
                  </a:lnTo>
                  <a:lnTo>
                    <a:pt x="6120765" y="4500118"/>
                  </a:lnTo>
                  <a:cubicBezTo>
                    <a:pt x="6120765" y="4591304"/>
                    <a:pt x="6046724" y="4665218"/>
                    <a:pt x="5955538" y="4665218"/>
                  </a:cubicBezTo>
                  <a:lnTo>
                    <a:pt x="5955538" y="4658868"/>
                  </a:lnTo>
                  <a:lnTo>
                    <a:pt x="5955538" y="4665218"/>
                  </a:lnTo>
                  <a:lnTo>
                    <a:pt x="165227" y="4665218"/>
                  </a:lnTo>
                  <a:lnTo>
                    <a:pt x="165227" y="4658868"/>
                  </a:lnTo>
                  <a:lnTo>
                    <a:pt x="165227" y="4665218"/>
                  </a:lnTo>
                  <a:cubicBezTo>
                    <a:pt x="73914" y="4665218"/>
                    <a:pt x="0" y="4591304"/>
                    <a:pt x="0" y="450011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500118"/>
                  </a:lnTo>
                  <a:lnTo>
                    <a:pt x="6350" y="4500118"/>
                  </a:lnTo>
                  <a:lnTo>
                    <a:pt x="12700" y="4500118"/>
                  </a:lnTo>
                  <a:cubicBezTo>
                    <a:pt x="12700" y="4584319"/>
                    <a:pt x="81026" y="4652518"/>
                    <a:pt x="165227" y="4652518"/>
                  </a:cubicBezTo>
                  <a:lnTo>
                    <a:pt x="5955538" y="4652518"/>
                  </a:lnTo>
                  <a:cubicBezTo>
                    <a:pt x="6039739" y="4652518"/>
                    <a:pt x="6108065" y="4584319"/>
                    <a:pt x="6108065" y="4500118"/>
                  </a:cubicBezTo>
                  <a:lnTo>
                    <a:pt x="6108065" y="165100"/>
                  </a:lnTo>
                  <a:cubicBezTo>
                    <a:pt x="6108065" y="80899"/>
                    <a:pt x="6039739" y="12700"/>
                    <a:pt x="5955538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869975" y="6699201"/>
            <a:ext cx="3721299" cy="46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Responsiveness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013029" y="6699201"/>
            <a:ext cx="3721299" cy="46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Scalability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69975" y="7358063"/>
            <a:ext cx="3994994" cy="2205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Responsiveness is determined by completing the software operations with minimal errors or no errors.</a:t>
            </a:r>
          </a:p>
          <a:p>
            <a:pPr algn="l">
              <a:lnSpc>
                <a:spcPts val="3562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5982705" y="7248476"/>
            <a:ext cx="4131841" cy="2205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Scalability is used to determine the growth of the project. It establishes how much room the application can have for future feature expansion.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77210" y="408222"/>
            <a:ext cx="9529762" cy="91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SYSTEM REQUIREMENTS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338262" y="2936974"/>
            <a:ext cx="38100" cy="6601717"/>
            <a:chOff x="0" y="0"/>
            <a:chExt cx="50800" cy="88022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800" cy="8802243"/>
            </a:xfrm>
            <a:custGeom>
              <a:avLst/>
              <a:gdLst/>
              <a:ahLst/>
              <a:cxnLst/>
              <a:rect r="r" b="b" t="t" l="l"/>
              <a:pathLst>
                <a:path h="8802243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8776843"/>
                  </a:lnTo>
                  <a:cubicBezTo>
                    <a:pt x="50800" y="8790813"/>
                    <a:pt x="39370" y="8802243"/>
                    <a:pt x="25400" y="8802243"/>
                  </a:cubicBezTo>
                  <a:cubicBezTo>
                    <a:pt x="11430" y="8802243"/>
                    <a:pt x="0" y="8790813"/>
                    <a:pt x="0" y="8776843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624607" y="3528715"/>
            <a:ext cx="950119" cy="38100"/>
            <a:chOff x="0" y="0"/>
            <a:chExt cx="1266825" cy="50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66825" cy="50800"/>
            </a:xfrm>
            <a:custGeom>
              <a:avLst/>
              <a:gdLst/>
              <a:ahLst/>
              <a:cxnLst/>
              <a:rect r="r" b="b" t="t" l="l"/>
              <a:pathLst>
                <a:path h="50800" w="1266825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41425" y="0"/>
                  </a:lnTo>
                  <a:cubicBezTo>
                    <a:pt x="1255395" y="0"/>
                    <a:pt x="1266825" y="11430"/>
                    <a:pt x="1266825" y="25400"/>
                  </a:cubicBezTo>
                  <a:cubicBezTo>
                    <a:pt x="1266825" y="39370"/>
                    <a:pt x="1255395" y="50800"/>
                    <a:pt x="1241425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47155" y="3237607"/>
            <a:ext cx="620316" cy="620316"/>
            <a:chOff x="0" y="0"/>
            <a:chExt cx="827088" cy="82708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814324" cy="814451"/>
            </a:xfrm>
            <a:custGeom>
              <a:avLst/>
              <a:gdLst/>
              <a:ahLst/>
              <a:cxnLst/>
              <a:rect r="r" b="b" t="t" l="l"/>
              <a:pathLst>
                <a:path h="814451" w="814324">
                  <a:moveTo>
                    <a:pt x="0" y="152019"/>
                  </a:moveTo>
                  <a:cubicBezTo>
                    <a:pt x="0" y="68072"/>
                    <a:pt x="68072" y="0"/>
                    <a:pt x="152019" y="0"/>
                  </a:cubicBezTo>
                  <a:lnTo>
                    <a:pt x="662305" y="0"/>
                  </a:lnTo>
                  <a:cubicBezTo>
                    <a:pt x="746252" y="0"/>
                    <a:pt x="814324" y="68072"/>
                    <a:pt x="814324" y="152019"/>
                  </a:cubicBezTo>
                  <a:lnTo>
                    <a:pt x="814324" y="662305"/>
                  </a:lnTo>
                  <a:cubicBezTo>
                    <a:pt x="814324" y="746252"/>
                    <a:pt x="746252" y="814324"/>
                    <a:pt x="662305" y="814324"/>
                  </a:cubicBezTo>
                  <a:lnTo>
                    <a:pt x="152019" y="814324"/>
                  </a:lnTo>
                  <a:cubicBezTo>
                    <a:pt x="68072" y="814451"/>
                    <a:pt x="0" y="746379"/>
                    <a:pt x="0" y="662305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27024" cy="827151"/>
            </a:xfrm>
            <a:custGeom>
              <a:avLst/>
              <a:gdLst/>
              <a:ahLst/>
              <a:cxnLst/>
              <a:rect r="r" b="b" t="t" l="l"/>
              <a:pathLst>
                <a:path h="827151" w="827024">
                  <a:moveTo>
                    <a:pt x="0" y="158369"/>
                  </a:moveTo>
                  <a:cubicBezTo>
                    <a:pt x="0" y="70866"/>
                    <a:pt x="70866" y="0"/>
                    <a:pt x="158369" y="0"/>
                  </a:cubicBezTo>
                  <a:lnTo>
                    <a:pt x="668655" y="0"/>
                  </a:lnTo>
                  <a:lnTo>
                    <a:pt x="668655" y="6350"/>
                  </a:lnTo>
                  <a:lnTo>
                    <a:pt x="668655" y="0"/>
                  </a:lnTo>
                  <a:lnTo>
                    <a:pt x="668655" y="6350"/>
                  </a:lnTo>
                  <a:lnTo>
                    <a:pt x="668655" y="0"/>
                  </a:lnTo>
                  <a:cubicBezTo>
                    <a:pt x="756158" y="0"/>
                    <a:pt x="827024" y="70866"/>
                    <a:pt x="827024" y="158369"/>
                  </a:cubicBezTo>
                  <a:lnTo>
                    <a:pt x="827024" y="668655"/>
                  </a:lnTo>
                  <a:lnTo>
                    <a:pt x="820674" y="668655"/>
                  </a:lnTo>
                  <a:lnTo>
                    <a:pt x="827024" y="668655"/>
                  </a:lnTo>
                  <a:cubicBezTo>
                    <a:pt x="827024" y="756158"/>
                    <a:pt x="756158" y="827024"/>
                    <a:pt x="668655" y="827024"/>
                  </a:cubicBezTo>
                  <a:lnTo>
                    <a:pt x="668655" y="820674"/>
                  </a:lnTo>
                  <a:lnTo>
                    <a:pt x="668655" y="827024"/>
                  </a:lnTo>
                  <a:lnTo>
                    <a:pt x="158369" y="827024"/>
                  </a:lnTo>
                  <a:lnTo>
                    <a:pt x="158369" y="820674"/>
                  </a:lnTo>
                  <a:lnTo>
                    <a:pt x="158369" y="827024"/>
                  </a:lnTo>
                  <a:cubicBezTo>
                    <a:pt x="70866" y="827151"/>
                    <a:pt x="0" y="756158"/>
                    <a:pt x="0" y="668655"/>
                  </a:cubicBezTo>
                  <a:lnTo>
                    <a:pt x="0" y="158369"/>
                  </a:lnTo>
                  <a:lnTo>
                    <a:pt x="6350" y="158369"/>
                  </a:lnTo>
                  <a:lnTo>
                    <a:pt x="0" y="158369"/>
                  </a:lnTo>
                  <a:moveTo>
                    <a:pt x="12700" y="158369"/>
                  </a:moveTo>
                  <a:lnTo>
                    <a:pt x="12700" y="668655"/>
                  </a:lnTo>
                  <a:lnTo>
                    <a:pt x="6350" y="668655"/>
                  </a:lnTo>
                  <a:lnTo>
                    <a:pt x="12700" y="668655"/>
                  </a:lnTo>
                  <a:cubicBezTo>
                    <a:pt x="12700" y="749046"/>
                    <a:pt x="77978" y="814324"/>
                    <a:pt x="158369" y="814324"/>
                  </a:cubicBezTo>
                  <a:lnTo>
                    <a:pt x="668655" y="814324"/>
                  </a:lnTo>
                  <a:cubicBezTo>
                    <a:pt x="749046" y="814324"/>
                    <a:pt x="814324" y="749046"/>
                    <a:pt x="814324" y="668655"/>
                  </a:cubicBezTo>
                  <a:lnTo>
                    <a:pt x="814324" y="158369"/>
                  </a:lnTo>
                  <a:lnTo>
                    <a:pt x="820674" y="158369"/>
                  </a:lnTo>
                  <a:lnTo>
                    <a:pt x="814324" y="158369"/>
                  </a:lnTo>
                  <a:cubicBezTo>
                    <a:pt x="814451" y="77978"/>
                    <a:pt x="749173" y="12700"/>
                    <a:pt x="668655" y="12700"/>
                  </a:cubicBezTo>
                  <a:lnTo>
                    <a:pt x="158369" y="12700"/>
                  </a:lnTo>
                  <a:lnTo>
                    <a:pt x="158369" y="6350"/>
                  </a:lnTo>
                  <a:lnTo>
                    <a:pt x="158369" y="12700"/>
                  </a:lnTo>
                  <a:cubicBezTo>
                    <a:pt x="77978" y="12700"/>
                    <a:pt x="12700" y="77978"/>
                    <a:pt x="12700" y="158369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265784" y="3371999"/>
            <a:ext cx="183059" cy="389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850356" y="3160811"/>
            <a:ext cx="3562945" cy="46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OS,EDITOR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850356" y="3730824"/>
            <a:ext cx="7629525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OS:Windows 11,Editor:Pycharm,Jupyter Notebook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624607" y="5819775"/>
            <a:ext cx="950119" cy="38100"/>
            <a:chOff x="0" y="0"/>
            <a:chExt cx="1266825" cy="50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66825" cy="50800"/>
            </a:xfrm>
            <a:custGeom>
              <a:avLst/>
              <a:gdLst/>
              <a:ahLst/>
              <a:cxnLst/>
              <a:rect r="r" b="b" t="t" l="l"/>
              <a:pathLst>
                <a:path h="50800" w="1266825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41425" y="0"/>
                  </a:lnTo>
                  <a:cubicBezTo>
                    <a:pt x="1255395" y="0"/>
                    <a:pt x="1266825" y="11430"/>
                    <a:pt x="1266825" y="25400"/>
                  </a:cubicBezTo>
                  <a:cubicBezTo>
                    <a:pt x="1266825" y="39370"/>
                    <a:pt x="1255395" y="50800"/>
                    <a:pt x="1241425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047155" y="5528668"/>
            <a:ext cx="620316" cy="620316"/>
            <a:chOff x="0" y="0"/>
            <a:chExt cx="827088" cy="82708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350" y="6350"/>
              <a:ext cx="814324" cy="814451"/>
            </a:xfrm>
            <a:custGeom>
              <a:avLst/>
              <a:gdLst/>
              <a:ahLst/>
              <a:cxnLst/>
              <a:rect r="r" b="b" t="t" l="l"/>
              <a:pathLst>
                <a:path h="814451" w="814324">
                  <a:moveTo>
                    <a:pt x="0" y="152019"/>
                  </a:moveTo>
                  <a:cubicBezTo>
                    <a:pt x="0" y="68072"/>
                    <a:pt x="68072" y="0"/>
                    <a:pt x="152019" y="0"/>
                  </a:cubicBezTo>
                  <a:lnTo>
                    <a:pt x="662305" y="0"/>
                  </a:lnTo>
                  <a:cubicBezTo>
                    <a:pt x="746252" y="0"/>
                    <a:pt x="814324" y="68072"/>
                    <a:pt x="814324" y="152019"/>
                  </a:cubicBezTo>
                  <a:lnTo>
                    <a:pt x="814324" y="662305"/>
                  </a:lnTo>
                  <a:cubicBezTo>
                    <a:pt x="814324" y="746252"/>
                    <a:pt x="746252" y="814324"/>
                    <a:pt x="662305" y="814324"/>
                  </a:cubicBezTo>
                  <a:lnTo>
                    <a:pt x="152019" y="814324"/>
                  </a:lnTo>
                  <a:cubicBezTo>
                    <a:pt x="68072" y="814451"/>
                    <a:pt x="0" y="746379"/>
                    <a:pt x="0" y="662305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27024" cy="827151"/>
            </a:xfrm>
            <a:custGeom>
              <a:avLst/>
              <a:gdLst/>
              <a:ahLst/>
              <a:cxnLst/>
              <a:rect r="r" b="b" t="t" l="l"/>
              <a:pathLst>
                <a:path h="827151" w="827024">
                  <a:moveTo>
                    <a:pt x="0" y="158369"/>
                  </a:moveTo>
                  <a:cubicBezTo>
                    <a:pt x="0" y="70866"/>
                    <a:pt x="70866" y="0"/>
                    <a:pt x="158369" y="0"/>
                  </a:cubicBezTo>
                  <a:lnTo>
                    <a:pt x="668655" y="0"/>
                  </a:lnTo>
                  <a:lnTo>
                    <a:pt x="668655" y="6350"/>
                  </a:lnTo>
                  <a:lnTo>
                    <a:pt x="668655" y="0"/>
                  </a:lnTo>
                  <a:lnTo>
                    <a:pt x="668655" y="6350"/>
                  </a:lnTo>
                  <a:lnTo>
                    <a:pt x="668655" y="0"/>
                  </a:lnTo>
                  <a:cubicBezTo>
                    <a:pt x="756158" y="0"/>
                    <a:pt x="827024" y="70866"/>
                    <a:pt x="827024" y="158369"/>
                  </a:cubicBezTo>
                  <a:lnTo>
                    <a:pt x="827024" y="668655"/>
                  </a:lnTo>
                  <a:lnTo>
                    <a:pt x="820674" y="668655"/>
                  </a:lnTo>
                  <a:lnTo>
                    <a:pt x="827024" y="668655"/>
                  </a:lnTo>
                  <a:cubicBezTo>
                    <a:pt x="827024" y="756158"/>
                    <a:pt x="756158" y="827024"/>
                    <a:pt x="668655" y="827024"/>
                  </a:cubicBezTo>
                  <a:lnTo>
                    <a:pt x="668655" y="820674"/>
                  </a:lnTo>
                  <a:lnTo>
                    <a:pt x="668655" y="827024"/>
                  </a:lnTo>
                  <a:lnTo>
                    <a:pt x="158369" y="827024"/>
                  </a:lnTo>
                  <a:lnTo>
                    <a:pt x="158369" y="820674"/>
                  </a:lnTo>
                  <a:lnTo>
                    <a:pt x="158369" y="827024"/>
                  </a:lnTo>
                  <a:cubicBezTo>
                    <a:pt x="70866" y="827151"/>
                    <a:pt x="0" y="756158"/>
                    <a:pt x="0" y="668655"/>
                  </a:cubicBezTo>
                  <a:lnTo>
                    <a:pt x="0" y="158369"/>
                  </a:lnTo>
                  <a:lnTo>
                    <a:pt x="6350" y="158369"/>
                  </a:lnTo>
                  <a:lnTo>
                    <a:pt x="0" y="158369"/>
                  </a:lnTo>
                  <a:moveTo>
                    <a:pt x="12700" y="158369"/>
                  </a:moveTo>
                  <a:lnTo>
                    <a:pt x="12700" y="668655"/>
                  </a:lnTo>
                  <a:lnTo>
                    <a:pt x="6350" y="668655"/>
                  </a:lnTo>
                  <a:lnTo>
                    <a:pt x="12700" y="668655"/>
                  </a:lnTo>
                  <a:cubicBezTo>
                    <a:pt x="12700" y="749046"/>
                    <a:pt x="77978" y="814324"/>
                    <a:pt x="158369" y="814324"/>
                  </a:cubicBezTo>
                  <a:lnTo>
                    <a:pt x="668655" y="814324"/>
                  </a:lnTo>
                  <a:cubicBezTo>
                    <a:pt x="749046" y="814324"/>
                    <a:pt x="814324" y="749046"/>
                    <a:pt x="814324" y="668655"/>
                  </a:cubicBezTo>
                  <a:lnTo>
                    <a:pt x="814324" y="158369"/>
                  </a:lnTo>
                  <a:lnTo>
                    <a:pt x="820674" y="158369"/>
                  </a:lnTo>
                  <a:lnTo>
                    <a:pt x="814324" y="158369"/>
                  </a:lnTo>
                  <a:cubicBezTo>
                    <a:pt x="814451" y="77978"/>
                    <a:pt x="749173" y="12700"/>
                    <a:pt x="668655" y="12700"/>
                  </a:cubicBezTo>
                  <a:lnTo>
                    <a:pt x="158369" y="12700"/>
                  </a:lnTo>
                  <a:lnTo>
                    <a:pt x="158369" y="6350"/>
                  </a:lnTo>
                  <a:lnTo>
                    <a:pt x="158369" y="12700"/>
                  </a:lnTo>
                  <a:cubicBezTo>
                    <a:pt x="77978" y="12700"/>
                    <a:pt x="12700" y="77978"/>
                    <a:pt x="12700" y="158369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236017" y="5663059"/>
            <a:ext cx="242441" cy="389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850356" y="5451873"/>
            <a:ext cx="5383470" cy="46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PROGRAMMING LANGUAGES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850356" y="6021884"/>
            <a:ext cx="7629525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PYTHON,LIBRARIES:Matplotlib, sklearn, numpy, pandas, Yolo, OpenCV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624607" y="8110835"/>
            <a:ext cx="950119" cy="38100"/>
            <a:chOff x="0" y="0"/>
            <a:chExt cx="1266825" cy="50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66825" cy="50800"/>
            </a:xfrm>
            <a:custGeom>
              <a:avLst/>
              <a:gdLst/>
              <a:ahLst/>
              <a:cxnLst/>
              <a:rect r="r" b="b" t="t" l="l"/>
              <a:pathLst>
                <a:path h="50800" w="1266825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41425" y="0"/>
                  </a:lnTo>
                  <a:cubicBezTo>
                    <a:pt x="1255395" y="0"/>
                    <a:pt x="1266825" y="11430"/>
                    <a:pt x="1266825" y="25400"/>
                  </a:cubicBezTo>
                  <a:cubicBezTo>
                    <a:pt x="1266825" y="39370"/>
                    <a:pt x="1255395" y="50800"/>
                    <a:pt x="1241425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047155" y="7819727"/>
            <a:ext cx="620316" cy="620316"/>
            <a:chOff x="0" y="0"/>
            <a:chExt cx="827088" cy="82708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6350" y="6350"/>
              <a:ext cx="814324" cy="814451"/>
            </a:xfrm>
            <a:custGeom>
              <a:avLst/>
              <a:gdLst/>
              <a:ahLst/>
              <a:cxnLst/>
              <a:rect r="r" b="b" t="t" l="l"/>
              <a:pathLst>
                <a:path h="814451" w="814324">
                  <a:moveTo>
                    <a:pt x="0" y="152019"/>
                  </a:moveTo>
                  <a:cubicBezTo>
                    <a:pt x="0" y="68072"/>
                    <a:pt x="68072" y="0"/>
                    <a:pt x="152019" y="0"/>
                  </a:cubicBezTo>
                  <a:lnTo>
                    <a:pt x="662305" y="0"/>
                  </a:lnTo>
                  <a:cubicBezTo>
                    <a:pt x="746252" y="0"/>
                    <a:pt x="814324" y="68072"/>
                    <a:pt x="814324" y="152019"/>
                  </a:cubicBezTo>
                  <a:lnTo>
                    <a:pt x="814324" y="662305"/>
                  </a:lnTo>
                  <a:cubicBezTo>
                    <a:pt x="814324" y="746252"/>
                    <a:pt x="746252" y="814324"/>
                    <a:pt x="662305" y="814324"/>
                  </a:cubicBezTo>
                  <a:lnTo>
                    <a:pt x="152019" y="814324"/>
                  </a:lnTo>
                  <a:cubicBezTo>
                    <a:pt x="68072" y="814451"/>
                    <a:pt x="0" y="746379"/>
                    <a:pt x="0" y="662305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27024" cy="827151"/>
            </a:xfrm>
            <a:custGeom>
              <a:avLst/>
              <a:gdLst/>
              <a:ahLst/>
              <a:cxnLst/>
              <a:rect r="r" b="b" t="t" l="l"/>
              <a:pathLst>
                <a:path h="827151" w="827024">
                  <a:moveTo>
                    <a:pt x="0" y="158369"/>
                  </a:moveTo>
                  <a:cubicBezTo>
                    <a:pt x="0" y="70866"/>
                    <a:pt x="70866" y="0"/>
                    <a:pt x="158369" y="0"/>
                  </a:cubicBezTo>
                  <a:lnTo>
                    <a:pt x="668655" y="0"/>
                  </a:lnTo>
                  <a:lnTo>
                    <a:pt x="668655" y="6350"/>
                  </a:lnTo>
                  <a:lnTo>
                    <a:pt x="668655" y="0"/>
                  </a:lnTo>
                  <a:lnTo>
                    <a:pt x="668655" y="6350"/>
                  </a:lnTo>
                  <a:lnTo>
                    <a:pt x="668655" y="0"/>
                  </a:lnTo>
                  <a:cubicBezTo>
                    <a:pt x="756158" y="0"/>
                    <a:pt x="827024" y="70866"/>
                    <a:pt x="827024" y="158369"/>
                  </a:cubicBezTo>
                  <a:lnTo>
                    <a:pt x="827024" y="668655"/>
                  </a:lnTo>
                  <a:lnTo>
                    <a:pt x="820674" y="668655"/>
                  </a:lnTo>
                  <a:lnTo>
                    <a:pt x="827024" y="668655"/>
                  </a:lnTo>
                  <a:cubicBezTo>
                    <a:pt x="827024" y="756158"/>
                    <a:pt x="756158" y="827024"/>
                    <a:pt x="668655" y="827024"/>
                  </a:cubicBezTo>
                  <a:lnTo>
                    <a:pt x="668655" y="820674"/>
                  </a:lnTo>
                  <a:lnTo>
                    <a:pt x="668655" y="827024"/>
                  </a:lnTo>
                  <a:lnTo>
                    <a:pt x="158369" y="827024"/>
                  </a:lnTo>
                  <a:lnTo>
                    <a:pt x="158369" y="820674"/>
                  </a:lnTo>
                  <a:lnTo>
                    <a:pt x="158369" y="827024"/>
                  </a:lnTo>
                  <a:cubicBezTo>
                    <a:pt x="70866" y="827151"/>
                    <a:pt x="0" y="756158"/>
                    <a:pt x="0" y="668655"/>
                  </a:cubicBezTo>
                  <a:lnTo>
                    <a:pt x="0" y="158369"/>
                  </a:lnTo>
                  <a:lnTo>
                    <a:pt x="6350" y="158369"/>
                  </a:lnTo>
                  <a:lnTo>
                    <a:pt x="0" y="158369"/>
                  </a:lnTo>
                  <a:moveTo>
                    <a:pt x="12700" y="158369"/>
                  </a:moveTo>
                  <a:lnTo>
                    <a:pt x="12700" y="668655"/>
                  </a:lnTo>
                  <a:lnTo>
                    <a:pt x="6350" y="668655"/>
                  </a:lnTo>
                  <a:lnTo>
                    <a:pt x="12700" y="668655"/>
                  </a:lnTo>
                  <a:cubicBezTo>
                    <a:pt x="12700" y="749046"/>
                    <a:pt x="77978" y="814324"/>
                    <a:pt x="158369" y="814324"/>
                  </a:cubicBezTo>
                  <a:lnTo>
                    <a:pt x="668655" y="814324"/>
                  </a:lnTo>
                  <a:cubicBezTo>
                    <a:pt x="749046" y="814324"/>
                    <a:pt x="814324" y="749046"/>
                    <a:pt x="814324" y="668655"/>
                  </a:cubicBezTo>
                  <a:lnTo>
                    <a:pt x="814324" y="158369"/>
                  </a:lnTo>
                  <a:lnTo>
                    <a:pt x="820674" y="158369"/>
                  </a:lnTo>
                  <a:lnTo>
                    <a:pt x="814324" y="158369"/>
                  </a:lnTo>
                  <a:cubicBezTo>
                    <a:pt x="814451" y="77978"/>
                    <a:pt x="749173" y="12700"/>
                    <a:pt x="668655" y="12700"/>
                  </a:cubicBezTo>
                  <a:lnTo>
                    <a:pt x="158369" y="12700"/>
                  </a:lnTo>
                  <a:lnTo>
                    <a:pt x="158369" y="6350"/>
                  </a:lnTo>
                  <a:lnTo>
                    <a:pt x="158369" y="12700"/>
                  </a:lnTo>
                  <a:cubicBezTo>
                    <a:pt x="77978" y="12700"/>
                    <a:pt x="12700" y="77978"/>
                    <a:pt x="12700" y="158369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1236315" y="7954119"/>
            <a:ext cx="241995" cy="389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850356" y="7742933"/>
            <a:ext cx="3562945" cy="46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ALGORITHMS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850356" y="8312944"/>
            <a:ext cx="7629525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Cosine Similarity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099667" y="1786172"/>
            <a:ext cx="7608846" cy="646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3"/>
              </a:lnSpc>
            </a:pPr>
            <a:r>
              <a:rPr lang="en-US" sz="3999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SOFTWARE REQUIREMENTS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82945"/>
            <a:ext cx="17125647" cy="10452889"/>
            <a:chOff x="0" y="0"/>
            <a:chExt cx="24384000" cy="1488313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4883132"/>
            </a:xfrm>
            <a:custGeom>
              <a:avLst/>
              <a:gdLst/>
              <a:ahLst/>
              <a:cxnLst/>
              <a:rect r="r" b="b" t="t" l="l"/>
              <a:pathLst>
                <a:path h="14883132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883132"/>
                  </a:lnTo>
                  <a:lnTo>
                    <a:pt x="0" y="14883132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501975" y="0"/>
            <a:ext cx="9009075" cy="10201275"/>
          </a:xfrm>
          <a:custGeom>
            <a:avLst/>
            <a:gdLst/>
            <a:ahLst/>
            <a:cxnLst/>
            <a:rect r="r" b="b" t="t" l="l"/>
            <a:pathLst>
              <a:path h="10201275" w="9009075">
                <a:moveTo>
                  <a:pt x="0" y="0"/>
                </a:moveTo>
                <a:lnTo>
                  <a:pt x="9009076" y="0"/>
                </a:lnTo>
                <a:lnTo>
                  <a:pt x="9009076" y="10201275"/>
                </a:lnTo>
                <a:lnTo>
                  <a:pt x="0" y="102012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978" t="0" r="-34978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01989" y="981075"/>
            <a:ext cx="4068458" cy="756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5"/>
              </a:lnSpc>
            </a:pPr>
            <a:r>
              <a:rPr lang="en-US" sz="4654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ABSTRACT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1989" y="2092561"/>
            <a:ext cx="7760834" cy="789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0"/>
              </a:lnSpc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accurate diagnosis of dermatological manifestations is crucial for effective treatment and patient care. However, access to dermatologists can be </a:t>
            </a:r>
            <a:r>
              <a:rPr lang="en-US" sz="23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limited</a:t>
            </a: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leading to </a:t>
            </a:r>
            <a:r>
              <a:rPr lang="en-US" sz="23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delayed diagnoses</a:t>
            </a: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and potential </a:t>
            </a:r>
            <a:r>
              <a:rPr lang="en-US" sz="23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complications</a:t>
            </a: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 This project aims to develop an AI-based tool to assist healthcare professionals in the preliminary diagnosis of dermatological conditions. By leveraging </a:t>
            </a:r>
            <a:r>
              <a:rPr lang="en-US" sz="23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machine learning algorithms</a:t>
            </a: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and </a:t>
            </a:r>
            <a:r>
              <a:rPr lang="en-US" sz="23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recognition techniques</a:t>
            </a: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the proposed system will analyze and classify skin lesions, rashes, and other skin abnormalities, providing potential diagnoses and </a:t>
            </a:r>
            <a:r>
              <a:rPr lang="en-US" sz="23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recommendations </a:t>
            </a: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for further evaluation. The tool will serve as an initial screening aid, enabling timely and informed decision-making while increasing accessibility to specialized dermatological expertise. </a:t>
            </a:r>
          </a:p>
          <a:p>
            <a:pPr algn="just">
              <a:lnSpc>
                <a:spcPts val="3910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5725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50119" y="700682"/>
            <a:ext cx="6937311" cy="574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4"/>
              </a:lnSpc>
            </a:pPr>
            <a:r>
              <a:rPr lang="en-US" sz="3500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HARDWARE REQUIREMENTS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315573" y="2119858"/>
            <a:ext cx="41740" cy="7232410"/>
            <a:chOff x="0" y="0"/>
            <a:chExt cx="50800" cy="88022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800" cy="8802243"/>
            </a:xfrm>
            <a:custGeom>
              <a:avLst/>
              <a:gdLst/>
              <a:ahLst/>
              <a:cxnLst/>
              <a:rect r="r" b="b" t="t" l="l"/>
              <a:pathLst>
                <a:path h="8802243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8776843"/>
                  </a:lnTo>
                  <a:cubicBezTo>
                    <a:pt x="50800" y="8790813"/>
                    <a:pt x="39370" y="8802243"/>
                    <a:pt x="25400" y="8802243"/>
                  </a:cubicBezTo>
                  <a:cubicBezTo>
                    <a:pt x="11430" y="8802243"/>
                    <a:pt x="0" y="8790813"/>
                    <a:pt x="0" y="8776843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624607" y="2652932"/>
            <a:ext cx="950119" cy="38100"/>
            <a:chOff x="0" y="0"/>
            <a:chExt cx="1266825" cy="50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66825" cy="50800"/>
            </a:xfrm>
            <a:custGeom>
              <a:avLst/>
              <a:gdLst/>
              <a:ahLst/>
              <a:cxnLst/>
              <a:rect r="r" b="b" t="t" l="l"/>
              <a:pathLst>
                <a:path h="50800" w="1266825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41425" y="0"/>
                  </a:lnTo>
                  <a:cubicBezTo>
                    <a:pt x="1255395" y="0"/>
                    <a:pt x="1266825" y="11430"/>
                    <a:pt x="1266825" y="25400"/>
                  </a:cubicBezTo>
                  <a:cubicBezTo>
                    <a:pt x="1266825" y="39370"/>
                    <a:pt x="1255395" y="50800"/>
                    <a:pt x="1241425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47155" y="2290907"/>
            <a:ext cx="620316" cy="620316"/>
            <a:chOff x="0" y="0"/>
            <a:chExt cx="827088" cy="82708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814324" cy="814451"/>
            </a:xfrm>
            <a:custGeom>
              <a:avLst/>
              <a:gdLst/>
              <a:ahLst/>
              <a:cxnLst/>
              <a:rect r="r" b="b" t="t" l="l"/>
              <a:pathLst>
                <a:path h="814451" w="814324">
                  <a:moveTo>
                    <a:pt x="0" y="152019"/>
                  </a:moveTo>
                  <a:cubicBezTo>
                    <a:pt x="0" y="68072"/>
                    <a:pt x="68072" y="0"/>
                    <a:pt x="152019" y="0"/>
                  </a:cubicBezTo>
                  <a:lnTo>
                    <a:pt x="662305" y="0"/>
                  </a:lnTo>
                  <a:cubicBezTo>
                    <a:pt x="746252" y="0"/>
                    <a:pt x="814324" y="68072"/>
                    <a:pt x="814324" y="152019"/>
                  </a:cubicBezTo>
                  <a:lnTo>
                    <a:pt x="814324" y="662305"/>
                  </a:lnTo>
                  <a:cubicBezTo>
                    <a:pt x="814324" y="746252"/>
                    <a:pt x="746252" y="814324"/>
                    <a:pt x="662305" y="814324"/>
                  </a:cubicBezTo>
                  <a:lnTo>
                    <a:pt x="152019" y="814324"/>
                  </a:lnTo>
                  <a:cubicBezTo>
                    <a:pt x="68072" y="814451"/>
                    <a:pt x="0" y="746379"/>
                    <a:pt x="0" y="662305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27024" cy="827151"/>
            </a:xfrm>
            <a:custGeom>
              <a:avLst/>
              <a:gdLst/>
              <a:ahLst/>
              <a:cxnLst/>
              <a:rect r="r" b="b" t="t" l="l"/>
              <a:pathLst>
                <a:path h="827151" w="827024">
                  <a:moveTo>
                    <a:pt x="0" y="158369"/>
                  </a:moveTo>
                  <a:cubicBezTo>
                    <a:pt x="0" y="70866"/>
                    <a:pt x="70866" y="0"/>
                    <a:pt x="158369" y="0"/>
                  </a:cubicBezTo>
                  <a:lnTo>
                    <a:pt x="668655" y="0"/>
                  </a:lnTo>
                  <a:lnTo>
                    <a:pt x="668655" y="6350"/>
                  </a:lnTo>
                  <a:lnTo>
                    <a:pt x="668655" y="0"/>
                  </a:lnTo>
                  <a:lnTo>
                    <a:pt x="668655" y="6350"/>
                  </a:lnTo>
                  <a:lnTo>
                    <a:pt x="668655" y="0"/>
                  </a:lnTo>
                  <a:cubicBezTo>
                    <a:pt x="756158" y="0"/>
                    <a:pt x="827024" y="70866"/>
                    <a:pt x="827024" y="158369"/>
                  </a:cubicBezTo>
                  <a:lnTo>
                    <a:pt x="827024" y="668655"/>
                  </a:lnTo>
                  <a:lnTo>
                    <a:pt x="820674" y="668655"/>
                  </a:lnTo>
                  <a:lnTo>
                    <a:pt x="827024" y="668655"/>
                  </a:lnTo>
                  <a:cubicBezTo>
                    <a:pt x="827024" y="756158"/>
                    <a:pt x="756158" y="827024"/>
                    <a:pt x="668655" y="827024"/>
                  </a:cubicBezTo>
                  <a:lnTo>
                    <a:pt x="668655" y="820674"/>
                  </a:lnTo>
                  <a:lnTo>
                    <a:pt x="668655" y="827024"/>
                  </a:lnTo>
                  <a:lnTo>
                    <a:pt x="158369" y="827024"/>
                  </a:lnTo>
                  <a:lnTo>
                    <a:pt x="158369" y="820674"/>
                  </a:lnTo>
                  <a:lnTo>
                    <a:pt x="158369" y="827024"/>
                  </a:lnTo>
                  <a:cubicBezTo>
                    <a:pt x="70866" y="827151"/>
                    <a:pt x="0" y="756158"/>
                    <a:pt x="0" y="668655"/>
                  </a:cubicBezTo>
                  <a:lnTo>
                    <a:pt x="0" y="158369"/>
                  </a:lnTo>
                  <a:lnTo>
                    <a:pt x="6350" y="158369"/>
                  </a:lnTo>
                  <a:lnTo>
                    <a:pt x="0" y="158369"/>
                  </a:lnTo>
                  <a:moveTo>
                    <a:pt x="12700" y="158369"/>
                  </a:moveTo>
                  <a:lnTo>
                    <a:pt x="12700" y="668655"/>
                  </a:lnTo>
                  <a:lnTo>
                    <a:pt x="6350" y="668655"/>
                  </a:lnTo>
                  <a:lnTo>
                    <a:pt x="12700" y="668655"/>
                  </a:lnTo>
                  <a:cubicBezTo>
                    <a:pt x="12700" y="749046"/>
                    <a:pt x="77978" y="814324"/>
                    <a:pt x="158369" y="814324"/>
                  </a:cubicBezTo>
                  <a:lnTo>
                    <a:pt x="668655" y="814324"/>
                  </a:lnTo>
                  <a:cubicBezTo>
                    <a:pt x="749046" y="814324"/>
                    <a:pt x="814324" y="749046"/>
                    <a:pt x="814324" y="668655"/>
                  </a:cubicBezTo>
                  <a:lnTo>
                    <a:pt x="814324" y="158369"/>
                  </a:lnTo>
                  <a:lnTo>
                    <a:pt x="820674" y="158369"/>
                  </a:lnTo>
                  <a:lnTo>
                    <a:pt x="814324" y="158369"/>
                  </a:lnTo>
                  <a:cubicBezTo>
                    <a:pt x="814451" y="77978"/>
                    <a:pt x="749173" y="12700"/>
                    <a:pt x="668655" y="12700"/>
                  </a:cubicBezTo>
                  <a:lnTo>
                    <a:pt x="158369" y="12700"/>
                  </a:lnTo>
                  <a:lnTo>
                    <a:pt x="158369" y="6350"/>
                  </a:lnTo>
                  <a:lnTo>
                    <a:pt x="158369" y="12700"/>
                  </a:lnTo>
                  <a:cubicBezTo>
                    <a:pt x="77978" y="12700"/>
                    <a:pt x="12700" y="77978"/>
                    <a:pt x="12700" y="158369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265784" y="2425374"/>
            <a:ext cx="183059" cy="389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822376" y="2398932"/>
            <a:ext cx="3562945" cy="46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PROCESSOR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822376" y="2825499"/>
            <a:ext cx="2629007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Intel I7 Processor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624607" y="5639197"/>
            <a:ext cx="950119" cy="38100"/>
            <a:chOff x="0" y="0"/>
            <a:chExt cx="1266825" cy="50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66825" cy="50800"/>
            </a:xfrm>
            <a:custGeom>
              <a:avLst/>
              <a:gdLst/>
              <a:ahLst/>
              <a:cxnLst/>
              <a:rect r="r" b="b" t="t" l="l"/>
              <a:pathLst>
                <a:path h="50800" w="1266825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41425" y="0"/>
                  </a:lnTo>
                  <a:cubicBezTo>
                    <a:pt x="1255395" y="0"/>
                    <a:pt x="1266825" y="11430"/>
                    <a:pt x="1266825" y="25400"/>
                  </a:cubicBezTo>
                  <a:cubicBezTo>
                    <a:pt x="1266825" y="39370"/>
                    <a:pt x="1255395" y="50800"/>
                    <a:pt x="1241425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028104" y="3791419"/>
            <a:ext cx="620316" cy="620316"/>
            <a:chOff x="0" y="0"/>
            <a:chExt cx="827088" cy="82708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350" y="6350"/>
              <a:ext cx="814324" cy="814451"/>
            </a:xfrm>
            <a:custGeom>
              <a:avLst/>
              <a:gdLst/>
              <a:ahLst/>
              <a:cxnLst/>
              <a:rect r="r" b="b" t="t" l="l"/>
              <a:pathLst>
                <a:path h="814451" w="814324">
                  <a:moveTo>
                    <a:pt x="0" y="152019"/>
                  </a:moveTo>
                  <a:cubicBezTo>
                    <a:pt x="0" y="68072"/>
                    <a:pt x="68072" y="0"/>
                    <a:pt x="152019" y="0"/>
                  </a:cubicBezTo>
                  <a:lnTo>
                    <a:pt x="662305" y="0"/>
                  </a:lnTo>
                  <a:cubicBezTo>
                    <a:pt x="746252" y="0"/>
                    <a:pt x="814324" y="68072"/>
                    <a:pt x="814324" y="152019"/>
                  </a:cubicBezTo>
                  <a:lnTo>
                    <a:pt x="814324" y="662305"/>
                  </a:lnTo>
                  <a:cubicBezTo>
                    <a:pt x="814324" y="746252"/>
                    <a:pt x="746252" y="814324"/>
                    <a:pt x="662305" y="814324"/>
                  </a:cubicBezTo>
                  <a:lnTo>
                    <a:pt x="152019" y="814324"/>
                  </a:lnTo>
                  <a:cubicBezTo>
                    <a:pt x="68072" y="814451"/>
                    <a:pt x="0" y="746379"/>
                    <a:pt x="0" y="662305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27024" cy="827151"/>
            </a:xfrm>
            <a:custGeom>
              <a:avLst/>
              <a:gdLst/>
              <a:ahLst/>
              <a:cxnLst/>
              <a:rect r="r" b="b" t="t" l="l"/>
              <a:pathLst>
                <a:path h="827151" w="827024">
                  <a:moveTo>
                    <a:pt x="0" y="158369"/>
                  </a:moveTo>
                  <a:cubicBezTo>
                    <a:pt x="0" y="70866"/>
                    <a:pt x="70866" y="0"/>
                    <a:pt x="158369" y="0"/>
                  </a:cubicBezTo>
                  <a:lnTo>
                    <a:pt x="668655" y="0"/>
                  </a:lnTo>
                  <a:lnTo>
                    <a:pt x="668655" y="6350"/>
                  </a:lnTo>
                  <a:lnTo>
                    <a:pt x="668655" y="0"/>
                  </a:lnTo>
                  <a:lnTo>
                    <a:pt x="668655" y="6350"/>
                  </a:lnTo>
                  <a:lnTo>
                    <a:pt x="668655" y="0"/>
                  </a:lnTo>
                  <a:cubicBezTo>
                    <a:pt x="756158" y="0"/>
                    <a:pt x="827024" y="70866"/>
                    <a:pt x="827024" y="158369"/>
                  </a:cubicBezTo>
                  <a:lnTo>
                    <a:pt x="827024" y="668655"/>
                  </a:lnTo>
                  <a:lnTo>
                    <a:pt x="820674" y="668655"/>
                  </a:lnTo>
                  <a:lnTo>
                    <a:pt x="827024" y="668655"/>
                  </a:lnTo>
                  <a:cubicBezTo>
                    <a:pt x="827024" y="756158"/>
                    <a:pt x="756158" y="827024"/>
                    <a:pt x="668655" y="827024"/>
                  </a:cubicBezTo>
                  <a:lnTo>
                    <a:pt x="668655" y="820674"/>
                  </a:lnTo>
                  <a:lnTo>
                    <a:pt x="668655" y="827024"/>
                  </a:lnTo>
                  <a:lnTo>
                    <a:pt x="158369" y="827024"/>
                  </a:lnTo>
                  <a:lnTo>
                    <a:pt x="158369" y="820674"/>
                  </a:lnTo>
                  <a:lnTo>
                    <a:pt x="158369" y="827024"/>
                  </a:lnTo>
                  <a:cubicBezTo>
                    <a:pt x="70866" y="827151"/>
                    <a:pt x="0" y="756158"/>
                    <a:pt x="0" y="668655"/>
                  </a:cubicBezTo>
                  <a:lnTo>
                    <a:pt x="0" y="158369"/>
                  </a:lnTo>
                  <a:lnTo>
                    <a:pt x="6350" y="158369"/>
                  </a:lnTo>
                  <a:lnTo>
                    <a:pt x="0" y="158369"/>
                  </a:lnTo>
                  <a:moveTo>
                    <a:pt x="12700" y="158369"/>
                  </a:moveTo>
                  <a:lnTo>
                    <a:pt x="12700" y="668655"/>
                  </a:lnTo>
                  <a:lnTo>
                    <a:pt x="6350" y="668655"/>
                  </a:lnTo>
                  <a:lnTo>
                    <a:pt x="12700" y="668655"/>
                  </a:lnTo>
                  <a:cubicBezTo>
                    <a:pt x="12700" y="749046"/>
                    <a:pt x="77978" y="814324"/>
                    <a:pt x="158369" y="814324"/>
                  </a:cubicBezTo>
                  <a:lnTo>
                    <a:pt x="668655" y="814324"/>
                  </a:lnTo>
                  <a:cubicBezTo>
                    <a:pt x="749046" y="814324"/>
                    <a:pt x="814324" y="749046"/>
                    <a:pt x="814324" y="668655"/>
                  </a:cubicBezTo>
                  <a:lnTo>
                    <a:pt x="814324" y="158369"/>
                  </a:lnTo>
                  <a:lnTo>
                    <a:pt x="820674" y="158369"/>
                  </a:lnTo>
                  <a:lnTo>
                    <a:pt x="814324" y="158369"/>
                  </a:lnTo>
                  <a:cubicBezTo>
                    <a:pt x="814451" y="77978"/>
                    <a:pt x="749173" y="12700"/>
                    <a:pt x="668655" y="12700"/>
                  </a:cubicBezTo>
                  <a:lnTo>
                    <a:pt x="158369" y="12700"/>
                  </a:lnTo>
                  <a:lnTo>
                    <a:pt x="158369" y="6350"/>
                  </a:lnTo>
                  <a:lnTo>
                    <a:pt x="158369" y="12700"/>
                  </a:lnTo>
                  <a:cubicBezTo>
                    <a:pt x="77978" y="12700"/>
                    <a:pt x="12700" y="77978"/>
                    <a:pt x="12700" y="158369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236092" y="3911848"/>
            <a:ext cx="242441" cy="389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736651" y="5348089"/>
            <a:ext cx="5383470" cy="46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DEVICES REQUIRED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736651" y="5826523"/>
            <a:ext cx="3648670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Mouse and a Keyboard 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624607" y="7207648"/>
            <a:ext cx="950119" cy="38100"/>
            <a:chOff x="0" y="0"/>
            <a:chExt cx="1266825" cy="50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66825" cy="50800"/>
            </a:xfrm>
            <a:custGeom>
              <a:avLst/>
              <a:gdLst/>
              <a:ahLst/>
              <a:cxnLst/>
              <a:rect r="r" b="b" t="t" l="l"/>
              <a:pathLst>
                <a:path h="50800" w="1266825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41425" y="0"/>
                  </a:lnTo>
                  <a:cubicBezTo>
                    <a:pt x="1255395" y="0"/>
                    <a:pt x="1266825" y="11430"/>
                    <a:pt x="1266825" y="25400"/>
                  </a:cubicBezTo>
                  <a:cubicBezTo>
                    <a:pt x="1266825" y="39370"/>
                    <a:pt x="1255395" y="50800"/>
                    <a:pt x="1241425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069844" y="8454735"/>
            <a:ext cx="620316" cy="620316"/>
            <a:chOff x="0" y="0"/>
            <a:chExt cx="827088" cy="82708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6350" y="6350"/>
              <a:ext cx="814324" cy="814451"/>
            </a:xfrm>
            <a:custGeom>
              <a:avLst/>
              <a:gdLst/>
              <a:ahLst/>
              <a:cxnLst/>
              <a:rect r="r" b="b" t="t" l="l"/>
              <a:pathLst>
                <a:path h="814451" w="814324">
                  <a:moveTo>
                    <a:pt x="0" y="152019"/>
                  </a:moveTo>
                  <a:cubicBezTo>
                    <a:pt x="0" y="68072"/>
                    <a:pt x="68072" y="0"/>
                    <a:pt x="152019" y="0"/>
                  </a:cubicBezTo>
                  <a:lnTo>
                    <a:pt x="662305" y="0"/>
                  </a:lnTo>
                  <a:cubicBezTo>
                    <a:pt x="746252" y="0"/>
                    <a:pt x="814324" y="68072"/>
                    <a:pt x="814324" y="152019"/>
                  </a:cubicBezTo>
                  <a:lnTo>
                    <a:pt x="814324" y="662305"/>
                  </a:lnTo>
                  <a:cubicBezTo>
                    <a:pt x="814324" y="746252"/>
                    <a:pt x="746252" y="814324"/>
                    <a:pt x="662305" y="814324"/>
                  </a:cubicBezTo>
                  <a:lnTo>
                    <a:pt x="152019" y="814324"/>
                  </a:lnTo>
                  <a:cubicBezTo>
                    <a:pt x="68072" y="814451"/>
                    <a:pt x="0" y="746379"/>
                    <a:pt x="0" y="662305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27024" cy="827151"/>
            </a:xfrm>
            <a:custGeom>
              <a:avLst/>
              <a:gdLst/>
              <a:ahLst/>
              <a:cxnLst/>
              <a:rect r="r" b="b" t="t" l="l"/>
              <a:pathLst>
                <a:path h="827151" w="827024">
                  <a:moveTo>
                    <a:pt x="0" y="158369"/>
                  </a:moveTo>
                  <a:cubicBezTo>
                    <a:pt x="0" y="70866"/>
                    <a:pt x="70866" y="0"/>
                    <a:pt x="158369" y="0"/>
                  </a:cubicBezTo>
                  <a:lnTo>
                    <a:pt x="668655" y="0"/>
                  </a:lnTo>
                  <a:lnTo>
                    <a:pt x="668655" y="6350"/>
                  </a:lnTo>
                  <a:lnTo>
                    <a:pt x="668655" y="0"/>
                  </a:lnTo>
                  <a:lnTo>
                    <a:pt x="668655" y="6350"/>
                  </a:lnTo>
                  <a:lnTo>
                    <a:pt x="668655" y="0"/>
                  </a:lnTo>
                  <a:cubicBezTo>
                    <a:pt x="756158" y="0"/>
                    <a:pt x="827024" y="70866"/>
                    <a:pt x="827024" y="158369"/>
                  </a:cubicBezTo>
                  <a:lnTo>
                    <a:pt x="827024" y="668655"/>
                  </a:lnTo>
                  <a:lnTo>
                    <a:pt x="820674" y="668655"/>
                  </a:lnTo>
                  <a:lnTo>
                    <a:pt x="827024" y="668655"/>
                  </a:lnTo>
                  <a:cubicBezTo>
                    <a:pt x="827024" y="756158"/>
                    <a:pt x="756158" y="827024"/>
                    <a:pt x="668655" y="827024"/>
                  </a:cubicBezTo>
                  <a:lnTo>
                    <a:pt x="668655" y="820674"/>
                  </a:lnTo>
                  <a:lnTo>
                    <a:pt x="668655" y="827024"/>
                  </a:lnTo>
                  <a:lnTo>
                    <a:pt x="158369" y="827024"/>
                  </a:lnTo>
                  <a:lnTo>
                    <a:pt x="158369" y="820674"/>
                  </a:lnTo>
                  <a:lnTo>
                    <a:pt x="158369" y="827024"/>
                  </a:lnTo>
                  <a:cubicBezTo>
                    <a:pt x="70866" y="827151"/>
                    <a:pt x="0" y="756158"/>
                    <a:pt x="0" y="668655"/>
                  </a:cubicBezTo>
                  <a:lnTo>
                    <a:pt x="0" y="158369"/>
                  </a:lnTo>
                  <a:lnTo>
                    <a:pt x="6350" y="158369"/>
                  </a:lnTo>
                  <a:lnTo>
                    <a:pt x="0" y="158369"/>
                  </a:lnTo>
                  <a:moveTo>
                    <a:pt x="12700" y="158369"/>
                  </a:moveTo>
                  <a:lnTo>
                    <a:pt x="12700" y="668655"/>
                  </a:lnTo>
                  <a:lnTo>
                    <a:pt x="6350" y="668655"/>
                  </a:lnTo>
                  <a:lnTo>
                    <a:pt x="12700" y="668655"/>
                  </a:lnTo>
                  <a:cubicBezTo>
                    <a:pt x="12700" y="749046"/>
                    <a:pt x="77978" y="814324"/>
                    <a:pt x="158369" y="814324"/>
                  </a:cubicBezTo>
                  <a:lnTo>
                    <a:pt x="668655" y="814324"/>
                  </a:lnTo>
                  <a:cubicBezTo>
                    <a:pt x="749046" y="814324"/>
                    <a:pt x="814324" y="749046"/>
                    <a:pt x="814324" y="668655"/>
                  </a:cubicBezTo>
                  <a:lnTo>
                    <a:pt x="814324" y="158369"/>
                  </a:lnTo>
                  <a:lnTo>
                    <a:pt x="820674" y="158369"/>
                  </a:lnTo>
                  <a:lnTo>
                    <a:pt x="814324" y="158369"/>
                  </a:lnTo>
                  <a:cubicBezTo>
                    <a:pt x="814451" y="77978"/>
                    <a:pt x="749173" y="12700"/>
                    <a:pt x="668655" y="12700"/>
                  </a:cubicBezTo>
                  <a:lnTo>
                    <a:pt x="158369" y="12700"/>
                  </a:lnTo>
                  <a:lnTo>
                    <a:pt x="158369" y="6350"/>
                  </a:lnTo>
                  <a:lnTo>
                    <a:pt x="158369" y="12700"/>
                  </a:lnTo>
                  <a:cubicBezTo>
                    <a:pt x="77978" y="12700"/>
                    <a:pt x="12700" y="77978"/>
                    <a:pt x="12700" y="158369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1236315" y="8613875"/>
            <a:ext cx="241995" cy="465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5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047155" y="5291931"/>
            <a:ext cx="620316" cy="620316"/>
            <a:chOff x="0" y="0"/>
            <a:chExt cx="827088" cy="82708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6350" y="6350"/>
              <a:ext cx="814324" cy="814451"/>
            </a:xfrm>
            <a:custGeom>
              <a:avLst/>
              <a:gdLst/>
              <a:ahLst/>
              <a:cxnLst/>
              <a:rect r="r" b="b" t="t" l="l"/>
              <a:pathLst>
                <a:path h="814451" w="814324">
                  <a:moveTo>
                    <a:pt x="0" y="152019"/>
                  </a:moveTo>
                  <a:cubicBezTo>
                    <a:pt x="0" y="68072"/>
                    <a:pt x="68072" y="0"/>
                    <a:pt x="152019" y="0"/>
                  </a:cubicBezTo>
                  <a:lnTo>
                    <a:pt x="662305" y="0"/>
                  </a:lnTo>
                  <a:cubicBezTo>
                    <a:pt x="746252" y="0"/>
                    <a:pt x="814324" y="68072"/>
                    <a:pt x="814324" y="152019"/>
                  </a:cubicBezTo>
                  <a:lnTo>
                    <a:pt x="814324" y="662305"/>
                  </a:lnTo>
                  <a:cubicBezTo>
                    <a:pt x="814324" y="746252"/>
                    <a:pt x="746252" y="814324"/>
                    <a:pt x="662305" y="814324"/>
                  </a:cubicBezTo>
                  <a:lnTo>
                    <a:pt x="152019" y="814324"/>
                  </a:lnTo>
                  <a:cubicBezTo>
                    <a:pt x="68072" y="814451"/>
                    <a:pt x="0" y="746379"/>
                    <a:pt x="0" y="662305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27024" cy="827151"/>
            </a:xfrm>
            <a:custGeom>
              <a:avLst/>
              <a:gdLst/>
              <a:ahLst/>
              <a:cxnLst/>
              <a:rect r="r" b="b" t="t" l="l"/>
              <a:pathLst>
                <a:path h="827151" w="827024">
                  <a:moveTo>
                    <a:pt x="0" y="158369"/>
                  </a:moveTo>
                  <a:cubicBezTo>
                    <a:pt x="0" y="70866"/>
                    <a:pt x="70866" y="0"/>
                    <a:pt x="158369" y="0"/>
                  </a:cubicBezTo>
                  <a:lnTo>
                    <a:pt x="668655" y="0"/>
                  </a:lnTo>
                  <a:lnTo>
                    <a:pt x="668655" y="6350"/>
                  </a:lnTo>
                  <a:lnTo>
                    <a:pt x="668655" y="0"/>
                  </a:lnTo>
                  <a:lnTo>
                    <a:pt x="668655" y="6350"/>
                  </a:lnTo>
                  <a:lnTo>
                    <a:pt x="668655" y="0"/>
                  </a:lnTo>
                  <a:cubicBezTo>
                    <a:pt x="756158" y="0"/>
                    <a:pt x="827024" y="70866"/>
                    <a:pt x="827024" y="158369"/>
                  </a:cubicBezTo>
                  <a:lnTo>
                    <a:pt x="827024" y="668655"/>
                  </a:lnTo>
                  <a:lnTo>
                    <a:pt x="820674" y="668655"/>
                  </a:lnTo>
                  <a:lnTo>
                    <a:pt x="827024" y="668655"/>
                  </a:lnTo>
                  <a:cubicBezTo>
                    <a:pt x="827024" y="756158"/>
                    <a:pt x="756158" y="827024"/>
                    <a:pt x="668655" y="827024"/>
                  </a:cubicBezTo>
                  <a:lnTo>
                    <a:pt x="668655" y="820674"/>
                  </a:lnTo>
                  <a:lnTo>
                    <a:pt x="668655" y="827024"/>
                  </a:lnTo>
                  <a:lnTo>
                    <a:pt x="158369" y="827024"/>
                  </a:lnTo>
                  <a:lnTo>
                    <a:pt x="158369" y="820674"/>
                  </a:lnTo>
                  <a:lnTo>
                    <a:pt x="158369" y="827024"/>
                  </a:lnTo>
                  <a:cubicBezTo>
                    <a:pt x="70866" y="827151"/>
                    <a:pt x="0" y="756158"/>
                    <a:pt x="0" y="668655"/>
                  </a:cubicBezTo>
                  <a:lnTo>
                    <a:pt x="0" y="158369"/>
                  </a:lnTo>
                  <a:lnTo>
                    <a:pt x="6350" y="158369"/>
                  </a:lnTo>
                  <a:lnTo>
                    <a:pt x="0" y="158369"/>
                  </a:lnTo>
                  <a:moveTo>
                    <a:pt x="12700" y="158369"/>
                  </a:moveTo>
                  <a:lnTo>
                    <a:pt x="12700" y="668655"/>
                  </a:lnTo>
                  <a:lnTo>
                    <a:pt x="6350" y="668655"/>
                  </a:lnTo>
                  <a:lnTo>
                    <a:pt x="12700" y="668655"/>
                  </a:lnTo>
                  <a:cubicBezTo>
                    <a:pt x="12700" y="749046"/>
                    <a:pt x="77978" y="814324"/>
                    <a:pt x="158369" y="814324"/>
                  </a:cubicBezTo>
                  <a:lnTo>
                    <a:pt x="668655" y="814324"/>
                  </a:lnTo>
                  <a:cubicBezTo>
                    <a:pt x="749046" y="814324"/>
                    <a:pt x="814324" y="749046"/>
                    <a:pt x="814324" y="668655"/>
                  </a:cubicBezTo>
                  <a:lnTo>
                    <a:pt x="814324" y="158369"/>
                  </a:lnTo>
                  <a:lnTo>
                    <a:pt x="820674" y="158369"/>
                  </a:lnTo>
                  <a:lnTo>
                    <a:pt x="814324" y="158369"/>
                  </a:lnTo>
                  <a:cubicBezTo>
                    <a:pt x="814451" y="77978"/>
                    <a:pt x="749173" y="12700"/>
                    <a:pt x="668655" y="12700"/>
                  </a:cubicBezTo>
                  <a:lnTo>
                    <a:pt x="158369" y="12700"/>
                  </a:lnTo>
                  <a:lnTo>
                    <a:pt x="158369" y="6350"/>
                  </a:lnTo>
                  <a:lnTo>
                    <a:pt x="158369" y="12700"/>
                  </a:lnTo>
                  <a:cubicBezTo>
                    <a:pt x="77978" y="12700"/>
                    <a:pt x="12700" y="77978"/>
                    <a:pt x="12700" y="158369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1028104" y="6841034"/>
            <a:ext cx="620316" cy="620316"/>
            <a:chOff x="0" y="0"/>
            <a:chExt cx="827088" cy="82708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6350" y="6350"/>
              <a:ext cx="814324" cy="814451"/>
            </a:xfrm>
            <a:custGeom>
              <a:avLst/>
              <a:gdLst/>
              <a:ahLst/>
              <a:cxnLst/>
              <a:rect r="r" b="b" t="t" l="l"/>
              <a:pathLst>
                <a:path h="814451" w="814324">
                  <a:moveTo>
                    <a:pt x="0" y="152019"/>
                  </a:moveTo>
                  <a:cubicBezTo>
                    <a:pt x="0" y="68072"/>
                    <a:pt x="68072" y="0"/>
                    <a:pt x="152019" y="0"/>
                  </a:cubicBezTo>
                  <a:lnTo>
                    <a:pt x="662305" y="0"/>
                  </a:lnTo>
                  <a:cubicBezTo>
                    <a:pt x="746252" y="0"/>
                    <a:pt x="814324" y="68072"/>
                    <a:pt x="814324" y="152019"/>
                  </a:cubicBezTo>
                  <a:lnTo>
                    <a:pt x="814324" y="662305"/>
                  </a:lnTo>
                  <a:cubicBezTo>
                    <a:pt x="814324" y="746252"/>
                    <a:pt x="746252" y="814324"/>
                    <a:pt x="662305" y="814324"/>
                  </a:cubicBezTo>
                  <a:lnTo>
                    <a:pt x="152019" y="814324"/>
                  </a:lnTo>
                  <a:cubicBezTo>
                    <a:pt x="68072" y="814451"/>
                    <a:pt x="0" y="746379"/>
                    <a:pt x="0" y="662305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27024" cy="827151"/>
            </a:xfrm>
            <a:custGeom>
              <a:avLst/>
              <a:gdLst/>
              <a:ahLst/>
              <a:cxnLst/>
              <a:rect r="r" b="b" t="t" l="l"/>
              <a:pathLst>
                <a:path h="827151" w="827024">
                  <a:moveTo>
                    <a:pt x="0" y="158369"/>
                  </a:moveTo>
                  <a:cubicBezTo>
                    <a:pt x="0" y="70866"/>
                    <a:pt x="70866" y="0"/>
                    <a:pt x="158369" y="0"/>
                  </a:cubicBezTo>
                  <a:lnTo>
                    <a:pt x="668655" y="0"/>
                  </a:lnTo>
                  <a:lnTo>
                    <a:pt x="668655" y="6350"/>
                  </a:lnTo>
                  <a:lnTo>
                    <a:pt x="668655" y="0"/>
                  </a:lnTo>
                  <a:lnTo>
                    <a:pt x="668655" y="6350"/>
                  </a:lnTo>
                  <a:lnTo>
                    <a:pt x="668655" y="0"/>
                  </a:lnTo>
                  <a:cubicBezTo>
                    <a:pt x="756158" y="0"/>
                    <a:pt x="827024" y="70866"/>
                    <a:pt x="827024" y="158369"/>
                  </a:cubicBezTo>
                  <a:lnTo>
                    <a:pt x="827024" y="668655"/>
                  </a:lnTo>
                  <a:lnTo>
                    <a:pt x="820674" y="668655"/>
                  </a:lnTo>
                  <a:lnTo>
                    <a:pt x="827024" y="668655"/>
                  </a:lnTo>
                  <a:cubicBezTo>
                    <a:pt x="827024" y="756158"/>
                    <a:pt x="756158" y="827024"/>
                    <a:pt x="668655" y="827024"/>
                  </a:cubicBezTo>
                  <a:lnTo>
                    <a:pt x="668655" y="820674"/>
                  </a:lnTo>
                  <a:lnTo>
                    <a:pt x="668655" y="827024"/>
                  </a:lnTo>
                  <a:lnTo>
                    <a:pt x="158369" y="827024"/>
                  </a:lnTo>
                  <a:lnTo>
                    <a:pt x="158369" y="820674"/>
                  </a:lnTo>
                  <a:lnTo>
                    <a:pt x="158369" y="827024"/>
                  </a:lnTo>
                  <a:cubicBezTo>
                    <a:pt x="70866" y="827151"/>
                    <a:pt x="0" y="756158"/>
                    <a:pt x="0" y="668655"/>
                  </a:cubicBezTo>
                  <a:lnTo>
                    <a:pt x="0" y="158369"/>
                  </a:lnTo>
                  <a:lnTo>
                    <a:pt x="6350" y="158369"/>
                  </a:lnTo>
                  <a:lnTo>
                    <a:pt x="0" y="158369"/>
                  </a:lnTo>
                  <a:moveTo>
                    <a:pt x="12700" y="158369"/>
                  </a:moveTo>
                  <a:lnTo>
                    <a:pt x="12700" y="668655"/>
                  </a:lnTo>
                  <a:lnTo>
                    <a:pt x="6350" y="668655"/>
                  </a:lnTo>
                  <a:lnTo>
                    <a:pt x="12700" y="668655"/>
                  </a:lnTo>
                  <a:cubicBezTo>
                    <a:pt x="12700" y="749046"/>
                    <a:pt x="77978" y="814324"/>
                    <a:pt x="158369" y="814324"/>
                  </a:cubicBezTo>
                  <a:lnTo>
                    <a:pt x="668655" y="814324"/>
                  </a:lnTo>
                  <a:cubicBezTo>
                    <a:pt x="749046" y="814324"/>
                    <a:pt x="814324" y="749046"/>
                    <a:pt x="814324" y="668655"/>
                  </a:cubicBezTo>
                  <a:lnTo>
                    <a:pt x="814324" y="158369"/>
                  </a:lnTo>
                  <a:lnTo>
                    <a:pt x="820674" y="158369"/>
                  </a:lnTo>
                  <a:lnTo>
                    <a:pt x="814324" y="158369"/>
                  </a:lnTo>
                  <a:cubicBezTo>
                    <a:pt x="814451" y="77978"/>
                    <a:pt x="749173" y="12700"/>
                    <a:pt x="668655" y="12700"/>
                  </a:cubicBezTo>
                  <a:lnTo>
                    <a:pt x="158369" y="12700"/>
                  </a:lnTo>
                  <a:lnTo>
                    <a:pt x="158369" y="6350"/>
                  </a:lnTo>
                  <a:lnTo>
                    <a:pt x="158369" y="12700"/>
                  </a:lnTo>
                  <a:cubicBezTo>
                    <a:pt x="77978" y="12700"/>
                    <a:pt x="12700" y="77978"/>
                    <a:pt x="12700" y="158369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1217042" y="5411861"/>
            <a:ext cx="242441" cy="465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06401" y="6931423"/>
            <a:ext cx="242441" cy="465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4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1643657" y="4082527"/>
            <a:ext cx="950119" cy="38100"/>
            <a:chOff x="0" y="0"/>
            <a:chExt cx="1266825" cy="50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266825" cy="50800"/>
            </a:xfrm>
            <a:custGeom>
              <a:avLst/>
              <a:gdLst/>
              <a:ahLst/>
              <a:cxnLst/>
              <a:rect r="r" b="b" t="t" l="l"/>
              <a:pathLst>
                <a:path h="50800" w="1266825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41425" y="0"/>
                  </a:lnTo>
                  <a:cubicBezTo>
                    <a:pt x="1255395" y="0"/>
                    <a:pt x="1266825" y="11430"/>
                    <a:pt x="1266825" y="25400"/>
                  </a:cubicBezTo>
                  <a:cubicBezTo>
                    <a:pt x="1266825" y="39370"/>
                    <a:pt x="1255395" y="50800"/>
                    <a:pt x="1241425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1657946" y="8736318"/>
            <a:ext cx="950119" cy="38100"/>
            <a:chOff x="0" y="0"/>
            <a:chExt cx="1266825" cy="50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266825" cy="50800"/>
            </a:xfrm>
            <a:custGeom>
              <a:avLst/>
              <a:gdLst/>
              <a:ahLst/>
              <a:cxnLst/>
              <a:rect r="r" b="b" t="t" l="l"/>
              <a:pathLst>
                <a:path h="50800" w="1266825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41425" y="0"/>
                  </a:lnTo>
                  <a:cubicBezTo>
                    <a:pt x="1255395" y="0"/>
                    <a:pt x="1266825" y="11430"/>
                    <a:pt x="1266825" y="25400"/>
                  </a:cubicBezTo>
                  <a:cubicBezTo>
                    <a:pt x="1266825" y="39370"/>
                    <a:pt x="1255395" y="50800"/>
                    <a:pt x="1241425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name="TextBox 44" id="44"/>
          <p:cNvSpPr txBox="true"/>
          <p:nvPr/>
        </p:nvSpPr>
        <p:spPr>
          <a:xfrm rot="0">
            <a:off x="2755701" y="3743794"/>
            <a:ext cx="3562945" cy="46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STORAGE SPACE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2755701" y="4215606"/>
            <a:ext cx="2629007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500 GB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2736651" y="6953648"/>
            <a:ext cx="5383470" cy="46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GPU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2736651" y="8482318"/>
            <a:ext cx="5383470" cy="46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MINIMUM RAM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2822376" y="7328298"/>
            <a:ext cx="1247828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t4-gpu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2736651" y="8952218"/>
            <a:ext cx="5383470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8GB and a good Internet Connection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3910252"/>
            <a:ext cx="6376748" cy="6376748"/>
          </a:xfrm>
          <a:custGeom>
            <a:avLst/>
            <a:gdLst/>
            <a:ahLst/>
            <a:cxnLst/>
            <a:rect r="r" b="b" t="t" l="l"/>
            <a:pathLst>
              <a:path h="6376748" w="6376748">
                <a:moveTo>
                  <a:pt x="0" y="0"/>
                </a:moveTo>
                <a:lnTo>
                  <a:pt x="6376748" y="0"/>
                </a:lnTo>
                <a:lnTo>
                  <a:pt x="6376748" y="6376748"/>
                </a:lnTo>
                <a:lnTo>
                  <a:pt x="0" y="63767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499048" y="521494"/>
            <a:ext cx="4510088" cy="947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Evaluation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59704" y="2100685"/>
            <a:ext cx="4261270" cy="953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09"/>
              </a:lnSpc>
            </a:pPr>
            <a:r>
              <a:rPr lang="en-US" sz="6909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97.5%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29689" y="3220946"/>
            <a:ext cx="3721299" cy="49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5"/>
              </a:lnSpc>
            </a:pPr>
            <a:r>
              <a:rPr lang="en-US" sz="2874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Accuracy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1614" y="411122"/>
            <a:ext cx="16257686" cy="9063660"/>
          </a:xfrm>
          <a:custGeom>
            <a:avLst/>
            <a:gdLst/>
            <a:ahLst/>
            <a:cxnLst/>
            <a:rect r="r" b="b" t="t" l="l"/>
            <a:pathLst>
              <a:path h="9063660" w="16257686">
                <a:moveTo>
                  <a:pt x="0" y="0"/>
                </a:moveTo>
                <a:lnTo>
                  <a:pt x="16257686" y="0"/>
                </a:lnTo>
                <a:lnTo>
                  <a:pt x="16257686" y="9063660"/>
                </a:lnTo>
                <a:lnTo>
                  <a:pt x="0" y="90636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160254" y="0"/>
            <a:ext cx="13590254" cy="10358463"/>
            <a:chOff x="0" y="0"/>
            <a:chExt cx="6120805" cy="46652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6108065" cy="4652518"/>
            </a:xfrm>
            <a:custGeom>
              <a:avLst/>
              <a:gdLst/>
              <a:ahLst/>
              <a:cxnLst/>
              <a:rect r="r" b="b" t="t" l="l"/>
              <a:pathLst>
                <a:path h="4652518" w="6108065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5949188" y="0"/>
                  </a:lnTo>
                  <a:cubicBezTo>
                    <a:pt x="6036945" y="0"/>
                    <a:pt x="6108065" y="71120"/>
                    <a:pt x="6108065" y="158750"/>
                  </a:cubicBezTo>
                  <a:lnTo>
                    <a:pt x="6108065" y="4493768"/>
                  </a:lnTo>
                  <a:cubicBezTo>
                    <a:pt x="6108065" y="4581525"/>
                    <a:pt x="6036945" y="4652518"/>
                    <a:pt x="5949188" y="4652518"/>
                  </a:cubicBezTo>
                  <a:lnTo>
                    <a:pt x="158877" y="4652518"/>
                  </a:lnTo>
                  <a:cubicBezTo>
                    <a:pt x="71120" y="4652518"/>
                    <a:pt x="0" y="4581525"/>
                    <a:pt x="0" y="4493768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120765" cy="4665218"/>
            </a:xfrm>
            <a:custGeom>
              <a:avLst/>
              <a:gdLst/>
              <a:ahLst/>
              <a:cxnLst/>
              <a:rect r="r" b="b" t="t" l="l"/>
              <a:pathLst>
                <a:path h="4665218" w="6120765">
                  <a:moveTo>
                    <a:pt x="0" y="165100"/>
                  </a:moveTo>
                  <a:cubicBezTo>
                    <a:pt x="0" y="73914"/>
                    <a:pt x="74041" y="0"/>
                    <a:pt x="165227" y="0"/>
                  </a:cubicBezTo>
                  <a:lnTo>
                    <a:pt x="5955538" y="0"/>
                  </a:lnTo>
                  <a:lnTo>
                    <a:pt x="5955538" y="6350"/>
                  </a:lnTo>
                  <a:lnTo>
                    <a:pt x="5955538" y="0"/>
                  </a:lnTo>
                  <a:cubicBezTo>
                    <a:pt x="6046851" y="0"/>
                    <a:pt x="6120765" y="73914"/>
                    <a:pt x="6120765" y="165100"/>
                  </a:cubicBezTo>
                  <a:lnTo>
                    <a:pt x="6114415" y="165100"/>
                  </a:lnTo>
                  <a:lnTo>
                    <a:pt x="6120765" y="165100"/>
                  </a:lnTo>
                  <a:lnTo>
                    <a:pt x="6120765" y="4500118"/>
                  </a:lnTo>
                  <a:lnTo>
                    <a:pt x="6114415" y="4500118"/>
                  </a:lnTo>
                  <a:lnTo>
                    <a:pt x="6120765" y="4500118"/>
                  </a:lnTo>
                  <a:cubicBezTo>
                    <a:pt x="6120765" y="4591304"/>
                    <a:pt x="6046724" y="4665218"/>
                    <a:pt x="5955538" y="4665218"/>
                  </a:cubicBezTo>
                  <a:lnTo>
                    <a:pt x="5955538" y="4658868"/>
                  </a:lnTo>
                  <a:lnTo>
                    <a:pt x="5955538" y="4665218"/>
                  </a:lnTo>
                  <a:lnTo>
                    <a:pt x="165227" y="4665218"/>
                  </a:lnTo>
                  <a:lnTo>
                    <a:pt x="165227" y="4658868"/>
                  </a:lnTo>
                  <a:lnTo>
                    <a:pt x="165227" y="4665218"/>
                  </a:lnTo>
                  <a:cubicBezTo>
                    <a:pt x="73914" y="4665218"/>
                    <a:pt x="0" y="4591304"/>
                    <a:pt x="0" y="450011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500118"/>
                  </a:lnTo>
                  <a:lnTo>
                    <a:pt x="6350" y="4500118"/>
                  </a:lnTo>
                  <a:lnTo>
                    <a:pt x="12700" y="4500118"/>
                  </a:lnTo>
                  <a:cubicBezTo>
                    <a:pt x="12700" y="4584319"/>
                    <a:pt x="81026" y="4652518"/>
                    <a:pt x="165227" y="4652518"/>
                  </a:cubicBezTo>
                  <a:lnTo>
                    <a:pt x="5955538" y="4652518"/>
                  </a:lnTo>
                  <a:cubicBezTo>
                    <a:pt x="6039739" y="4652518"/>
                    <a:pt x="6108065" y="4584319"/>
                    <a:pt x="6108065" y="4500118"/>
                  </a:cubicBezTo>
                  <a:lnTo>
                    <a:pt x="6108065" y="165100"/>
                  </a:lnTo>
                  <a:cubicBezTo>
                    <a:pt x="6108065" y="80899"/>
                    <a:pt x="6039739" y="12700"/>
                    <a:pt x="5955538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617948" y="2575726"/>
            <a:ext cx="9723055" cy="7625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300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•Dermatological manifestations encompass a wide range of skin conditions, from common rashes and infections to more serious diseases like </a:t>
            </a:r>
            <a:r>
              <a:rPr lang="en-US" sz="3000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melanoma</a:t>
            </a:r>
            <a:r>
              <a:rPr lang="en-US" sz="300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just">
              <a:lnSpc>
                <a:spcPts val="3779"/>
              </a:lnSpc>
            </a:pPr>
          </a:p>
          <a:p>
            <a:pPr algn="just">
              <a:lnSpc>
                <a:spcPts val="3779"/>
              </a:lnSpc>
            </a:pPr>
            <a:r>
              <a:rPr lang="en-US" sz="300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•</a:t>
            </a:r>
            <a:r>
              <a:rPr lang="en-US" sz="3000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 Early and accurate diagnosis</a:t>
            </a:r>
            <a:r>
              <a:rPr lang="en-US" sz="300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 is essential for successful treatment and prevention of complications. However, access to dermatologists can be limited, particularly in remote or underserved areas, leading to delays in diagnosis and treatment. </a:t>
            </a:r>
          </a:p>
          <a:p>
            <a:pPr algn="just">
              <a:lnSpc>
                <a:spcPts val="3779"/>
              </a:lnSpc>
            </a:pPr>
          </a:p>
          <a:p>
            <a:pPr algn="just">
              <a:lnSpc>
                <a:spcPts val="3779"/>
              </a:lnSpc>
            </a:pPr>
            <a:r>
              <a:rPr lang="en-US" sz="300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•By leveraging machine learning algorithms and advanced </a:t>
            </a:r>
            <a:r>
              <a:rPr lang="en-US" sz="3000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image recognition techniques</a:t>
            </a:r>
            <a:r>
              <a:rPr lang="en-US" sz="300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, the tool will analyze and classify skin lesions, rashes, and other skin abnormalities, providing potential diagnoses and recommendations for further evaluation. </a:t>
            </a:r>
          </a:p>
          <a:p>
            <a:pPr algn="just">
              <a:lnSpc>
                <a:spcPts val="3782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56427" y="962025"/>
            <a:ext cx="7033706" cy="947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8340"/>
          </a:xfrm>
          <a:custGeom>
            <a:avLst/>
            <a:gdLst/>
            <a:ahLst/>
            <a:cxnLst/>
            <a:rect r="r" b="b" t="t" l="l"/>
            <a:pathLst>
              <a:path h="10288340" w="6858000">
                <a:moveTo>
                  <a:pt x="0" y="0"/>
                </a:moveTo>
                <a:lnTo>
                  <a:pt x="6858000" y="0"/>
                </a:lnTo>
                <a:lnTo>
                  <a:pt x="6858000" y="10288340"/>
                </a:lnTo>
                <a:lnTo>
                  <a:pt x="0" y="102883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" t="0" r="-6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539067" y="805644"/>
            <a:ext cx="5564162" cy="7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4"/>
              </a:lnSpc>
            </a:pPr>
            <a:r>
              <a:rPr lang="en-US" sz="4687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EXISTING SYSTEM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69277" y="2343150"/>
            <a:ext cx="9890023" cy="744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Currently, the diagnosis of dermatological manifestations primarily relies on </a:t>
            </a: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visual examination by dermatologists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or other healthcare professionals with specialized training. This process can be </a:t>
            </a: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time-consuming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and subject to human error or biases. </a:t>
            </a:r>
          </a:p>
          <a:p>
            <a:pPr algn="just">
              <a:lnSpc>
                <a:spcPts val="4200"/>
              </a:lnSpc>
            </a:pP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 some cases, </a:t>
            </a: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tele dermatology services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are available, where patients can submit images of their skin conditions for </a:t>
            </a: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remote evaluation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by dermatologists. However, these services are often </a:t>
            </a: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limited in availability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and accessibility, particularly in resource-constrained settings. </a:t>
            </a:r>
          </a:p>
          <a:p>
            <a:pPr algn="just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1430000" y="-295325"/>
            <a:ext cx="6858000" cy="10288340"/>
          </a:xfrm>
          <a:custGeom>
            <a:avLst/>
            <a:gdLst/>
            <a:ahLst/>
            <a:cxnLst/>
            <a:rect r="r" b="b" t="t" l="l"/>
            <a:pathLst>
              <a:path h="10288340" w="6858000">
                <a:moveTo>
                  <a:pt x="0" y="0"/>
                </a:moveTo>
                <a:lnTo>
                  <a:pt x="6858000" y="0"/>
                </a:lnTo>
                <a:lnTo>
                  <a:pt x="6858000" y="10288340"/>
                </a:lnTo>
                <a:lnTo>
                  <a:pt x="0" y="102883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" t="0" r="-6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625475"/>
            <a:ext cx="8591243" cy="7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4"/>
              </a:lnSpc>
            </a:pPr>
            <a:r>
              <a:rPr lang="en-US" sz="4687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RESEARCH GAP IDENTIFIED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3751" y="1771650"/>
            <a:ext cx="10259179" cy="851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While existing research has demonstrated the potential of AI-based tools in the diagnosis of skin conditions, there is a need for a comprehensive and user-friendly system that can be easily integrated into healthcare settings. Additionally, many existing solutions focus on specific conditions or skin lesions, limiting their applicability in a broader clinical context. </a:t>
            </a:r>
          </a:p>
          <a:p>
            <a:pPr algn="just">
              <a:lnSpc>
                <a:spcPts val="4200"/>
              </a:lnSpc>
            </a:pP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proposed AI-based tool aims to address these gaps by providing a comprehensive solution for the preliminary diagnosis of a wide range of dermatological manifestations, while ensuring ease of use and integration into existing healthcare workflows. </a:t>
            </a:r>
          </a:p>
          <a:p>
            <a:pPr algn="just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7662119" y="2484239"/>
            <a:ext cx="574327" cy="574327"/>
          </a:xfrm>
          <a:custGeom>
            <a:avLst/>
            <a:gdLst/>
            <a:ahLst/>
            <a:cxnLst/>
            <a:rect r="r" b="b" t="t" l="l"/>
            <a:pathLst>
              <a:path h="574327" w="574327">
                <a:moveTo>
                  <a:pt x="0" y="0"/>
                </a:moveTo>
                <a:lnTo>
                  <a:pt x="574327" y="0"/>
                </a:lnTo>
                <a:lnTo>
                  <a:pt x="574327" y="574327"/>
                </a:lnTo>
                <a:lnTo>
                  <a:pt x="0" y="5743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14481" y="-479689"/>
            <a:ext cx="18395907" cy="5111187"/>
          </a:xfrm>
          <a:custGeom>
            <a:avLst/>
            <a:gdLst/>
            <a:ahLst/>
            <a:cxnLst/>
            <a:rect r="r" b="b" t="t" l="l"/>
            <a:pathLst>
              <a:path h="5111187" w="18395907">
                <a:moveTo>
                  <a:pt x="0" y="0"/>
                </a:moveTo>
                <a:lnTo>
                  <a:pt x="18395907" y="0"/>
                </a:lnTo>
                <a:lnTo>
                  <a:pt x="18395907" y="5111186"/>
                </a:lnTo>
                <a:lnTo>
                  <a:pt x="0" y="511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7693" r="0" b="-102099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857808" y="4740275"/>
            <a:ext cx="6451329" cy="7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4"/>
              </a:lnSpc>
            </a:pPr>
            <a:r>
              <a:rPr lang="en-US" sz="4687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PROPOSED SYSTEM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6209" y="6257066"/>
            <a:ext cx="3015854" cy="388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Image Acquisition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6209" y="6952875"/>
            <a:ext cx="3201562" cy="178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 user-friendly interface for healthcare professionals to upload or capture images of skin lesions, rashes, or other skin abnormalities.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33429" y="6257066"/>
            <a:ext cx="3015854" cy="388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Image Preprocessing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6257066"/>
            <a:ext cx="3520095" cy="388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Machine Learning Model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608033" y="6257066"/>
            <a:ext cx="3331603" cy="388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Diagnostic Output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999463" y="6952875"/>
            <a:ext cx="3201562" cy="178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Techniques for enhancing image quality, segmentation, and feature extraction to optimize the input for the machine learning model.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6952875"/>
            <a:ext cx="3520095" cy="178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 deep learning model trained on a large dataset of annotated skin images, capable of classifying and identifying various dermatological manifestations.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608033" y="6952875"/>
            <a:ext cx="3331603" cy="2149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system will provide potential diagnoses, along with confidence scores and recommendations for further evaluation or referral to a dermatologist.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269063"/>
            <a:ext cx="15577825" cy="7457884"/>
          </a:xfrm>
          <a:custGeom>
            <a:avLst/>
            <a:gdLst/>
            <a:ahLst/>
            <a:cxnLst/>
            <a:rect r="r" b="b" t="t" l="l"/>
            <a:pathLst>
              <a:path h="7457884" w="15577825">
                <a:moveTo>
                  <a:pt x="0" y="0"/>
                </a:moveTo>
                <a:lnTo>
                  <a:pt x="15577825" y="0"/>
                </a:lnTo>
                <a:lnTo>
                  <a:pt x="15577825" y="7457883"/>
                </a:lnTo>
                <a:lnTo>
                  <a:pt x="0" y="74578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92237" y="962025"/>
            <a:ext cx="11757434" cy="947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SYSTEM ARCHITECTURE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00648" y="0"/>
            <a:ext cx="11387352" cy="10263123"/>
          </a:xfrm>
          <a:custGeom>
            <a:avLst/>
            <a:gdLst/>
            <a:ahLst/>
            <a:cxnLst/>
            <a:rect r="r" b="b" t="t" l="l"/>
            <a:pathLst>
              <a:path h="10263123" w="11387352">
                <a:moveTo>
                  <a:pt x="0" y="0"/>
                </a:moveTo>
                <a:lnTo>
                  <a:pt x="11387352" y="0"/>
                </a:lnTo>
                <a:lnTo>
                  <a:pt x="11387352" y="10263123"/>
                </a:lnTo>
                <a:lnTo>
                  <a:pt x="0" y="102631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24808" y="2857027"/>
            <a:ext cx="5994197" cy="1871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YOLOv11 </a:t>
            </a:r>
          </a:p>
          <a:p>
            <a:pPr algn="l">
              <a:lnSpc>
                <a:spcPts val="7312"/>
              </a:lnSpc>
            </a:pPr>
            <a:r>
              <a:rPr lang="en-US" sz="5812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ARCHITECTURE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82217" y="480183"/>
            <a:ext cx="10291459" cy="9326634"/>
          </a:xfrm>
          <a:custGeom>
            <a:avLst/>
            <a:gdLst/>
            <a:ahLst/>
            <a:cxnLst/>
            <a:rect r="r" b="b" t="t" l="l"/>
            <a:pathLst>
              <a:path h="9326634" w="10291459">
                <a:moveTo>
                  <a:pt x="0" y="0"/>
                </a:moveTo>
                <a:lnTo>
                  <a:pt x="10291459" y="0"/>
                </a:lnTo>
                <a:lnTo>
                  <a:pt x="10291459" y="9326634"/>
                </a:lnTo>
                <a:lnTo>
                  <a:pt x="0" y="93266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636294"/>
            <a:ext cx="5905586" cy="947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DATA FLOW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DAGZF2tCfos</dc:identifier>
  <dcterms:modified xsi:type="dcterms:W3CDTF">2011-08-01T06:04:30Z</dcterms:modified>
  <cp:revision>1</cp:revision>
  <dc:title>Skin-Disease-Prediction-A-Professional-Approach (1).pptx</dc:title>
</cp:coreProperties>
</file>